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sldIdLst>
    <p:sldId id="368" r:id="rId2"/>
    <p:sldId id="366" r:id="rId3"/>
    <p:sldId id="367" r:id="rId4"/>
    <p:sldId id="361" r:id="rId5"/>
    <p:sldId id="371" r:id="rId6"/>
    <p:sldId id="375" r:id="rId7"/>
    <p:sldId id="373" r:id="rId8"/>
    <p:sldId id="372" r:id="rId9"/>
    <p:sldId id="350" r:id="rId10"/>
    <p:sldId id="360" r:id="rId11"/>
    <p:sldId id="325" r:id="rId12"/>
    <p:sldId id="370" r:id="rId13"/>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Office"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B59B6"/>
    <a:srgbClr val="34495E"/>
    <a:srgbClr val="3498DB"/>
    <a:srgbClr val="1ABC9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DA881CD-2D32-4E14-83A0-05DCAE223C3F}" v="34" dt="2025-03-25T14:12:42.4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6094" autoAdjust="0"/>
    <p:restoredTop sz="94660"/>
  </p:normalViewPr>
  <p:slideViewPr>
    <p:cSldViewPr snapToGrid="0">
      <p:cViewPr varScale="1">
        <p:scale>
          <a:sx n="161" d="100"/>
          <a:sy n="161" d="100"/>
        </p:scale>
        <p:origin x="988" y="1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7915CC0-6C96-4BAD-9F17-3E163B677C59}" type="datetimeFigureOut">
              <a:rPr lang="es-ES" smtClean="0"/>
              <a:t>27/03/2025</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5855CA7-0320-419A-AC52-AB53733B8058}" type="slidenum">
              <a:rPr lang="es-ES" smtClean="0"/>
              <a:t>‹#›</a:t>
            </a:fld>
            <a:endParaRPr lang="es-ES"/>
          </a:p>
        </p:txBody>
      </p:sp>
    </p:spTree>
    <p:extLst>
      <p:ext uri="{BB962C8B-B14F-4D97-AF65-F5344CB8AC3E}">
        <p14:creationId xmlns:p14="http://schemas.microsoft.com/office/powerpoint/2010/main" val="32346064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p:cNvSpPr>
            <a:spLocks noGrp="1"/>
          </p:cNvSpPr>
          <p:nvPr>
            <p:ph type="dt" sz="half" idx="10"/>
          </p:nvPr>
        </p:nvSpPr>
        <p:spPr/>
        <p:txBody>
          <a:bodyPr/>
          <a:lstStyle/>
          <a:p>
            <a:fld id="{120E8A37-4D00-495C-86C2-8F32F9622B71}" type="datetimeFigureOut">
              <a:rPr lang="es-ES" smtClean="0"/>
              <a:t>27/03/2025</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23201323-7010-45D0-8CE3-0C045D4A97BA}" type="slidenum">
              <a:rPr lang="es-ES" smtClean="0"/>
              <a:t>‹#›</a:t>
            </a:fld>
            <a:endParaRPr lang="es-ES"/>
          </a:p>
        </p:txBody>
      </p:sp>
    </p:spTree>
    <p:extLst>
      <p:ext uri="{BB962C8B-B14F-4D97-AF65-F5344CB8AC3E}">
        <p14:creationId xmlns:p14="http://schemas.microsoft.com/office/powerpoint/2010/main" val="19897861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texto vertical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10"/>
          </p:nvPr>
        </p:nvSpPr>
        <p:spPr/>
        <p:txBody>
          <a:bodyPr/>
          <a:lstStyle/>
          <a:p>
            <a:fld id="{120E8A37-4D00-495C-86C2-8F32F9622B71}" type="datetimeFigureOut">
              <a:rPr lang="es-ES" smtClean="0"/>
              <a:t>27/03/2025</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23201323-7010-45D0-8CE3-0C045D4A97BA}" type="slidenum">
              <a:rPr lang="es-ES" smtClean="0"/>
              <a:t>‹#›</a:t>
            </a:fld>
            <a:endParaRPr lang="es-ES"/>
          </a:p>
        </p:txBody>
      </p:sp>
    </p:spTree>
    <p:extLst>
      <p:ext uri="{BB962C8B-B14F-4D97-AF65-F5344CB8AC3E}">
        <p14:creationId xmlns:p14="http://schemas.microsoft.com/office/powerpoint/2010/main" val="41639948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10"/>
          </p:nvPr>
        </p:nvSpPr>
        <p:spPr/>
        <p:txBody>
          <a:bodyPr/>
          <a:lstStyle/>
          <a:p>
            <a:fld id="{120E8A37-4D00-495C-86C2-8F32F9622B71}" type="datetimeFigureOut">
              <a:rPr lang="es-ES" smtClean="0"/>
              <a:t>27/03/2025</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23201323-7010-45D0-8CE3-0C045D4A97BA}" type="slidenum">
              <a:rPr lang="es-ES" smtClean="0"/>
              <a:t>‹#›</a:t>
            </a:fld>
            <a:endParaRPr lang="es-ES"/>
          </a:p>
        </p:txBody>
      </p:sp>
    </p:spTree>
    <p:extLst>
      <p:ext uri="{BB962C8B-B14F-4D97-AF65-F5344CB8AC3E}">
        <p14:creationId xmlns:p14="http://schemas.microsoft.com/office/powerpoint/2010/main" val="29012333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contenido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10"/>
          </p:nvPr>
        </p:nvSpPr>
        <p:spPr/>
        <p:txBody>
          <a:bodyPr/>
          <a:lstStyle/>
          <a:p>
            <a:fld id="{120E8A37-4D00-495C-86C2-8F32F9622B71}" type="datetimeFigureOut">
              <a:rPr lang="es-ES" smtClean="0"/>
              <a:t>27/03/2025</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23201323-7010-45D0-8CE3-0C045D4A97BA}" type="slidenum">
              <a:rPr lang="es-ES" smtClean="0"/>
              <a:t>‹#›</a:t>
            </a:fld>
            <a:endParaRPr lang="es-ES"/>
          </a:p>
        </p:txBody>
      </p:sp>
    </p:spTree>
    <p:extLst>
      <p:ext uri="{BB962C8B-B14F-4D97-AF65-F5344CB8AC3E}">
        <p14:creationId xmlns:p14="http://schemas.microsoft.com/office/powerpoint/2010/main" val="15847722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el estilo de texto del patrón</a:t>
            </a:r>
          </a:p>
        </p:txBody>
      </p:sp>
      <p:sp>
        <p:nvSpPr>
          <p:cNvPr id="4" name="Marcador de fecha 3"/>
          <p:cNvSpPr>
            <a:spLocks noGrp="1"/>
          </p:cNvSpPr>
          <p:nvPr>
            <p:ph type="dt" sz="half" idx="10"/>
          </p:nvPr>
        </p:nvSpPr>
        <p:spPr/>
        <p:txBody>
          <a:bodyPr/>
          <a:lstStyle/>
          <a:p>
            <a:fld id="{120E8A37-4D00-495C-86C2-8F32F9622B71}" type="datetimeFigureOut">
              <a:rPr lang="es-ES" smtClean="0"/>
              <a:t>27/03/2025</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23201323-7010-45D0-8CE3-0C045D4A97BA}" type="slidenum">
              <a:rPr lang="es-ES" smtClean="0"/>
              <a:t>‹#›</a:t>
            </a:fld>
            <a:endParaRPr lang="es-ES"/>
          </a:p>
        </p:txBody>
      </p:sp>
    </p:spTree>
    <p:extLst>
      <p:ext uri="{BB962C8B-B14F-4D97-AF65-F5344CB8AC3E}">
        <p14:creationId xmlns:p14="http://schemas.microsoft.com/office/powerpoint/2010/main" val="10996191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contenido 2"/>
          <p:cNvSpPr>
            <a:spLocks noGrp="1"/>
          </p:cNvSpPr>
          <p:nvPr>
            <p:ph sz="half" idx="1"/>
          </p:nvPr>
        </p:nvSpPr>
        <p:spPr>
          <a:xfrm>
            <a:off x="838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p:cNvSpPr>
            <a:spLocks noGrp="1"/>
          </p:cNvSpPr>
          <p:nvPr>
            <p:ph sz="half" idx="2"/>
          </p:nvPr>
        </p:nvSpPr>
        <p:spPr>
          <a:xfrm>
            <a:off x="6172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p:cNvSpPr>
            <a:spLocks noGrp="1"/>
          </p:cNvSpPr>
          <p:nvPr>
            <p:ph type="dt" sz="half" idx="10"/>
          </p:nvPr>
        </p:nvSpPr>
        <p:spPr/>
        <p:txBody>
          <a:bodyPr/>
          <a:lstStyle/>
          <a:p>
            <a:fld id="{120E8A37-4D00-495C-86C2-8F32F9622B71}" type="datetimeFigureOut">
              <a:rPr lang="es-ES" smtClean="0"/>
              <a:t>27/03/2025</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23201323-7010-45D0-8CE3-0C045D4A97BA}" type="slidenum">
              <a:rPr lang="es-ES" smtClean="0"/>
              <a:t>‹#›</a:t>
            </a:fld>
            <a:endParaRPr lang="es-ES"/>
          </a:p>
        </p:txBody>
      </p:sp>
    </p:spTree>
    <p:extLst>
      <p:ext uri="{BB962C8B-B14F-4D97-AF65-F5344CB8AC3E}">
        <p14:creationId xmlns:p14="http://schemas.microsoft.com/office/powerpoint/2010/main" val="5152528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p:cNvSpPr>
            <a:spLocks noGrp="1"/>
          </p:cNvSpPr>
          <p:nvPr>
            <p:ph type="dt" sz="half" idx="10"/>
          </p:nvPr>
        </p:nvSpPr>
        <p:spPr/>
        <p:txBody>
          <a:bodyPr/>
          <a:lstStyle/>
          <a:p>
            <a:fld id="{120E8A37-4D00-495C-86C2-8F32F9622B71}" type="datetimeFigureOut">
              <a:rPr lang="es-ES" smtClean="0"/>
              <a:t>27/03/2025</a:t>
            </a:fld>
            <a:endParaRPr lang="es-ES"/>
          </a:p>
        </p:txBody>
      </p:sp>
      <p:sp>
        <p:nvSpPr>
          <p:cNvPr id="8" name="Marcador de pie de página 7"/>
          <p:cNvSpPr>
            <a:spLocks noGrp="1"/>
          </p:cNvSpPr>
          <p:nvPr>
            <p:ph type="ftr" sz="quarter" idx="11"/>
          </p:nvPr>
        </p:nvSpPr>
        <p:spPr/>
        <p:txBody>
          <a:bodyPr/>
          <a:lstStyle/>
          <a:p>
            <a:endParaRPr lang="es-ES"/>
          </a:p>
        </p:txBody>
      </p:sp>
      <p:sp>
        <p:nvSpPr>
          <p:cNvPr id="9" name="Marcador de número de diapositiva 8"/>
          <p:cNvSpPr>
            <a:spLocks noGrp="1"/>
          </p:cNvSpPr>
          <p:nvPr>
            <p:ph type="sldNum" sz="quarter" idx="12"/>
          </p:nvPr>
        </p:nvSpPr>
        <p:spPr/>
        <p:txBody>
          <a:bodyPr/>
          <a:lstStyle/>
          <a:p>
            <a:fld id="{23201323-7010-45D0-8CE3-0C045D4A97BA}" type="slidenum">
              <a:rPr lang="es-ES" smtClean="0"/>
              <a:t>‹#›</a:t>
            </a:fld>
            <a:endParaRPr lang="es-ES"/>
          </a:p>
        </p:txBody>
      </p:sp>
    </p:spTree>
    <p:extLst>
      <p:ext uri="{BB962C8B-B14F-4D97-AF65-F5344CB8AC3E}">
        <p14:creationId xmlns:p14="http://schemas.microsoft.com/office/powerpoint/2010/main" val="7162753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fecha 2"/>
          <p:cNvSpPr>
            <a:spLocks noGrp="1"/>
          </p:cNvSpPr>
          <p:nvPr>
            <p:ph type="dt" sz="half" idx="10"/>
          </p:nvPr>
        </p:nvSpPr>
        <p:spPr/>
        <p:txBody>
          <a:bodyPr/>
          <a:lstStyle/>
          <a:p>
            <a:fld id="{120E8A37-4D00-495C-86C2-8F32F9622B71}" type="datetimeFigureOut">
              <a:rPr lang="es-ES" smtClean="0"/>
              <a:t>27/03/2025</a:t>
            </a:fld>
            <a:endParaRPr lang="es-ES"/>
          </a:p>
        </p:txBody>
      </p:sp>
      <p:sp>
        <p:nvSpPr>
          <p:cNvPr id="4" name="Marcador de pie de página 3"/>
          <p:cNvSpPr>
            <a:spLocks noGrp="1"/>
          </p:cNvSpPr>
          <p:nvPr>
            <p:ph type="ftr" sz="quarter" idx="11"/>
          </p:nvPr>
        </p:nvSpPr>
        <p:spPr/>
        <p:txBody>
          <a:bodyPr/>
          <a:lstStyle/>
          <a:p>
            <a:endParaRPr lang="es-ES"/>
          </a:p>
        </p:txBody>
      </p:sp>
      <p:sp>
        <p:nvSpPr>
          <p:cNvPr id="5" name="Marcador de número de diapositiva 4"/>
          <p:cNvSpPr>
            <a:spLocks noGrp="1"/>
          </p:cNvSpPr>
          <p:nvPr>
            <p:ph type="sldNum" sz="quarter" idx="12"/>
          </p:nvPr>
        </p:nvSpPr>
        <p:spPr/>
        <p:txBody>
          <a:bodyPr/>
          <a:lstStyle/>
          <a:p>
            <a:fld id="{23201323-7010-45D0-8CE3-0C045D4A97BA}" type="slidenum">
              <a:rPr lang="es-ES" smtClean="0"/>
              <a:t>‹#›</a:t>
            </a:fld>
            <a:endParaRPr lang="es-ES"/>
          </a:p>
        </p:txBody>
      </p:sp>
    </p:spTree>
    <p:extLst>
      <p:ext uri="{BB962C8B-B14F-4D97-AF65-F5344CB8AC3E}">
        <p14:creationId xmlns:p14="http://schemas.microsoft.com/office/powerpoint/2010/main" val="34987377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120E8A37-4D00-495C-86C2-8F32F9622B71}" type="datetimeFigureOut">
              <a:rPr lang="es-ES" smtClean="0"/>
              <a:t>27/03/2025</a:t>
            </a:fld>
            <a:endParaRPr lang="es-ES"/>
          </a:p>
        </p:txBody>
      </p:sp>
      <p:sp>
        <p:nvSpPr>
          <p:cNvPr id="3" name="Marcador de pie de página 2"/>
          <p:cNvSpPr>
            <a:spLocks noGrp="1"/>
          </p:cNvSpPr>
          <p:nvPr>
            <p:ph type="ftr" sz="quarter" idx="11"/>
          </p:nvPr>
        </p:nvSpPr>
        <p:spPr/>
        <p:txBody>
          <a:bodyPr/>
          <a:lstStyle/>
          <a:p>
            <a:endParaRPr lang="es-ES"/>
          </a:p>
        </p:txBody>
      </p:sp>
      <p:sp>
        <p:nvSpPr>
          <p:cNvPr id="4" name="Marcador de número de diapositiva 3"/>
          <p:cNvSpPr>
            <a:spLocks noGrp="1"/>
          </p:cNvSpPr>
          <p:nvPr>
            <p:ph type="sldNum" sz="quarter" idx="12"/>
          </p:nvPr>
        </p:nvSpPr>
        <p:spPr/>
        <p:txBody>
          <a:bodyPr/>
          <a:lstStyle/>
          <a:p>
            <a:fld id="{23201323-7010-45D0-8CE3-0C045D4A97BA}" type="slidenum">
              <a:rPr lang="es-ES" smtClean="0"/>
              <a:t>‹#›</a:t>
            </a:fld>
            <a:endParaRPr lang="es-ES"/>
          </a:p>
        </p:txBody>
      </p:sp>
    </p:spTree>
    <p:extLst>
      <p:ext uri="{BB962C8B-B14F-4D97-AF65-F5344CB8AC3E}">
        <p14:creationId xmlns:p14="http://schemas.microsoft.com/office/powerpoint/2010/main" val="4899376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fld id="{120E8A37-4D00-495C-86C2-8F32F9622B71}" type="datetimeFigureOut">
              <a:rPr lang="es-ES" smtClean="0"/>
              <a:t>27/03/2025</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23201323-7010-45D0-8CE3-0C045D4A97BA}" type="slidenum">
              <a:rPr lang="es-ES" smtClean="0"/>
              <a:t>‹#›</a:t>
            </a:fld>
            <a:endParaRPr lang="es-ES"/>
          </a:p>
        </p:txBody>
      </p:sp>
    </p:spTree>
    <p:extLst>
      <p:ext uri="{BB962C8B-B14F-4D97-AF65-F5344CB8AC3E}">
        <p14:creationId xmlns:p14="http://schemas.microsoft.com/office/powerpoint/2010/main" val="23533613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fld id="{120E8A37-4D00-495C-86C2-8F32F9622B71}" type="datetimeFigureOut">
              <a:rPr lang="es-ES" smtClean="0"/>
              <a:t>27/03/2025</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23201323-7010-45D0-8CE3-0C045D4A97BA}" type="slidenum">
              <a:rPr lang="es-ES" smtClean="0"/>
              <a:t>‹#›</a:t>
            </a:fld>
            <a:endParaRPr lang="es-ES"/>
          </a:p>
        </p:txBody>
      </p:sp>
    </p:spTree>
    <p:extLst>
      <p:ext uri="{BB962C8B-B14F-4D97-AF65-F5344CB8AC3E}">
        <p14:creationId xmlns:p14="http://schemas.microsoft.com/office/powerpoint/2010/main" val="760134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20E8A37-4D00-495C-86C2-8F32F9622B71}" type="datetimeFigureOut">
              <a:rPr lang="es-ES" smtClean="0"/>
              <a:t>27/03/2025</a:t>
            </a:fld>
            <a:endParaRPr lang="es-ES"/>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201323-7010-45D0-8CE3-0C045D4A97BA}" type="slidenum">
              <a:rPr lang="es-ES" smtClean="0"/>
              <a:t>‹#›</a:t>
            </a:fld>
            <a:endParaRPr lang="es-ES"/>
          </a:p>
        </p:txBody>
      </p:sp>
    </p:spTree>
    <p:extLst>
      <p:ext uri="{BB962C8B-B14F-4D97-AF65-F5344CB8AC3E}">
        <p14:creationId xmlns:p14="http://schemas.microsoft.com/office/powerpoint/2010/main" val="5699291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9.xml"/><Relationship Id="rId5" Type="http://schemas.openxmlformats.org/officeDocument/2006/relationships/image" Target="../media/image22.jpg"/><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9.xml"/><Relationship Id="rId5" Type="http://schemas.openxmlformats.org/officeDocument/2006/relationships/image" Target="../media/image27.png"/><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9.xml"/><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9.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A31B793-BBAA-9E67-EFE5-0AC4E8FCB64A}"/>
              </a:ext>
            </a:extLst>
          </p:cNvPr>
          <p:cNvPicPr>
            <a:picLocks noChangeAspect="1"/>
          </p:cNvPicPr>
          <p:nvPr/>
        </p:nvPicPr>
        <p:blipFill>
          <a:blip r:embed="rId2"/>
          <a:stretch>
            <a:fillRect/>
          </a:stretch>
        </p:blipFill>
        <p:spPr>
          <a:xfrm>
            <a:off x="0" y="16870"/>
            <a:ext cx="12222137" cy="6841130"/>
          </a:xfrm>
          <a:prstGeom prst="rect">
            <a:avLst/>
          </a:prstGeom>
        </p:spPr>
      </p:pic>
    </p:spTree>
    <p:extLst>
      <p:ext uri="{BB962C8B-B14F-4D97-AF65-F5344CB8AC3E}">
        <p14:creationId xmlns:p14="http://schemas.microsoft.com/office/powerpoint/2010/main" val="9201461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p:cNvSpPr/>
          <p:nvPr/>
        </p:nvSpPr>
        <p:spPr>
          <a:xfrm>
            <a:off x="0" y="-2657"/>
            <a:ext cx="12576167" cy="6860657"/>
          </a:xfrm>
          <a:prstGeom prst="rect">
            <a:avLst/>
          </a:prstGeom>
          <a:solidFill>
            <a:srgbClr val="9B59B6">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8" name="CuadroTexto 7"/>
          <p:cNvSpPr txBox="1"/>
          <p:nvPr/>
        </p:nvSpPr>
        <p:spPr>
          <a:xfrm>
            <a:off x="1707945" y="401003"/>
            <a:ext cx="10484055" cy="677108"/>
          </a:xfrm>
          <a:prstGeom prst="rect">
            <a:avLst/>
          </a:prstGeom>
          <a:noFill/>
        </p:spPr>
        <p:txBody>
          <a:bodyPr wrap="square" rtlCol="0">
            <a:spAutoFit/>
          </a:bodyPr>
          <a:lstStyle/>
          <a:p>
            <a:r>
              <a:rPr lang="es-VE" sz="3800" b="1" dirty="0">
                <a:solidFill>
                  <a:srgbClr val="FBFCFC"/>
                </a:solidFill>
                <a:latin typeface="Arial Rounded MT Bold" panose="020F0704030504030204" pitchFamily="34" charset="0"/>
                <a:ea typeface="Roboto Condensed" panose="02000000000000000000" pitchFamily="2" charset="0"/>
              </a:rPr>
              <a:t>International Students in Our Community</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rcRect/>
          <a:stretch/>
        </p:blipFill>
        <p:spPr>
          <a:xfrm>
            <a:off x="0" y="1337670"/>
            <a:ext cx="4840629" cy="3234470"/>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33680" y="3500708"/>
            <a:ext cx="2438400" cy="325120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5069959" y="1337670"/>
            <a:ext cx="3760025" cy="5013368"/>
          </a:xfrm>
          <a:prstGeom prst="rect">
            <a:avLst/>
          </a:prstGeom>
        </p:spPr>
      </p:pic>
      <p:pic>
        <p:nvPicPr>
          <p:cNvPr id="6" name="Google Shape;204;p23" title="Group Wombat.jpg">
            <a:extLst>
              <a:ext uri="{FF2B5EF4-FFF2-40B4-BE49-F238E27FC236}">
                <a16:creationId xmlns:a16="http://schemas.microsoft.com/office/drawing/2014/main" id="{C7334361-7C6C-C123-9AB5-99FCB5EA18DB}"/>
              </a:ext>
            </a:extLst>
          </p:cNvPr>
          <p:cNvPicPr preferRelativeResize="0"/>
          <p:nvPr/>
        </p:nvPicPr>
        <p:blipFill>
          <a:blip r:embed="rId5">
            <a:alphaModFix/>
          </a:blip>
          <a:stretch>
            <a:fillRect/>
          </a:stretch>
        </p:blipFill>
        <p:spPr>
          <a:xfrm>
            <a:off x="9059314" y="1337670"/>
            <a:ext cx="3325726" cy="4270650"/>
          </a:xfrm>
          <a:prstGeom prst="rect">
            <a:avLst/>
          </a:prstGeom>
          <a:noFill/>
          <a:ln>
            <a:noFill/>
          </a:ln>
        </p:spPr>
      </p:pic>
    </p:spTree>
    <p:extLst>
      <p:ext uri="{BB962C8B-B14F-4D97-AF65-F5344CB8AC3E}">
        <p14:creationId xmlns:p14="http://schemas.microsoft.com/office/powerpoint/2010/main" val="13727596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629F1BF-DEEF-5953-4697-BBBA3649708E}"/>
              </a:ext>
            </a:extLst>
          </p:cNvPr>
          <p:cNvPicPr>
            <a:picLocks noChangeAspect="1"/>
          </p:cNvPicPr>
          <p:nvPr/>
        </p:nvPicPr>
        <p:blipFill>
          <a:blip r:embed="rId2"/>
          <a:stretch>
            <a:fillRect/>
          </a:stretch>
        </p:blipFill>
        <p:spPr>
          <a:xfrm>
            <a:off x="0" y="16261"/>
            <a:ext cx="12221046" cy="6841739"/>
          </a:xfrm>
          <a:prstGeom prst="rect">
            <a:avLst/>
          </a:prstGeom>
        </p:spPr>
      </p:pic>
      <p:sp>
        <p:nvSpPr>
          <p:cNvPr id="12" name="Rectángulo 6"/>
          <p:cNvSpPr/>
          <p:nvPr/>
        </p:nvSpPr>
        <p:spPr>
          <a:xfrm>
            <a:off x="3230878" y="4749799"/>
            <a:ext cx="8961121" cy="1933696"/>
          </a:xfrm>
          <a:prstGeom prst="rect">
            <a:avLst/>
          </a:prstGeom>
          <a:solidFill>
            <a:srgbClr val="9B59B6">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dirty="0"/>
          </a:p>
        </p:txBody>
      </p:sp>
      <p:sp>
        <p:nvSpPr>
          <p:cNvPr id="5" name="Rectángulo 4"/>
          <p:cNvSpPr/>
          <p:nvPr/>
        </p:nvSpPr>
        <p:spPr>
          <a:xfrm>
            <a:off x="14523" y="5058514"/>
            <a:ext cx="12192000" cy="45719"/>
          </a:xfrm>
          <a:prstGeom prst="rect">
            <a:avLst/>
          </a:prstGeom>
          <a:solidFill>
            <a:srgbClr val="9B59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1" name="Rectángulo 20"/>
          <p:cNvSpPr/>
          <p:nvPr/>
        </p:nvSpPr>
        <p:spPr>
          <a:xfrm>
            <a:off x="3230879" y="4785360"/>
            <a:ext cx="8839915" cy="1631216"/>
          </a:xfrm>
          <a:prstGeom prst="rect">
            <a:avLst/>
          </a:prstGeom>
        </p:spPr>
        <p:txBody>
          <a:bodyPr wrap="square">
            <a:spAutoFit/>
          </a:bodyPr>
          <a:lstStyle/>
          <a:p>
            <a:r>
              <a:rPr lang="en-US" sz="2000" dirty="0">
                <a:solidFill>
                  <a:schemeClr val="bg1"/>
                </a:solidFill>
                <a:latin typeface="Arial Rounded MT Bold" panose="020F0704030504030204" pitchFamily="34" charset="0"/>
                <a:ea typeface="Roboto Condensed" charset="0"/>
                <a:cs typeface="Roboto Condensed" charset="0"/>
              </a:rPr>
              <a:t>A wide range of camps are offered at McClelland College. This ranges from our privately owned SNOW CAMP at the foothills of Mt Buller, our SURF CAMP on the Great Ocean Road, through to our CENTRAL AUSTRALIA TOUR. With expert Outdoor Education staff we cover everything to do with the GREAT OUTDOORS!</a:t>
            </a:r>
            <a:endParaRPr lang="es-ES" sz="2000" dirty="0">
              <a:solidFill>
                <a:schemeClr val="bg1"/>
              </a:solidFill>
              <a:latin typeface="Arial Rounded MT Bold" panose="020F0704030504030204" pitchFamily="34" charset="0"/>
              <a:ea typeface="Roboto Condensed" charset="0"/>
              <a:cs typeface="Roboto Condensed" charset="0"/>
            </a:endParaRPr>
          </a:p>
        </p:txBody>
      </p:sp>
      <p:sp>
        <p:nvSpPr>
          <p:cNvPr id="23" name="Rectángulo 22"/>
          <p:cNvSpPr/>
          <p:nvPr/>
        </p:nvSpPr>
        <p:spPr>
          <a:xfrm>
            <a:off x="1279187" y="6197601"/>
            <a:ext cx="10912814" cy="71368"/>
          </a:xfrm>
          <a:prstGeom prst="rect">
            <a:avLst/>
          </a:prstGeom>
          <a:solidFill>
            <a:srgbClr val="9B59B6">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4" name="Rectángulo 23"/>
          <p:cNvSpPr/>
          <p:nvPr/>
        </p:nvSpPr>
        <p:spPr>
          <a:xfrm flipV="1">
            <a:off x="7498078" y="6316863"/>
            <a:ext cx="4693922" cy="54907"/>
          </a:xfrm>
          <a:prstGeom prst="rect">
            <a:avLst/>
          </a:prstGeom>
          <a:solidFill>
            <a:srgbClr val="9B59B6">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dirty="0"/>
          </a:p>
        </p:txBody>
      </p:sp>
      <p:sp>
        <p:nvSpPr>
          <p:cNvPr id="15" name="Rectángulo 6"/>
          <p:cNvSpPr/>
          <p:nvPr/>
        </p:nvSpPr>
        <p:spPr>
          <a:xfrm>
            <a:off x="6735594" y="264492"/>
            <a:ext cx="5138531" cy="1155942"/>
          </a:xfrm>
          <a:prstGeom prst="rect">
            <a:avLst/>
          </a:prstGeom>
          <a:solidFill>
            <a:srgbClr val="9B59B6">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VE" sz="8800" b="1" dirty="0">
                <a:latin typeface="Arial Rounded MT Bold" panose="020F0704030504030204" pitchFamily="34" charset="0"/>
                <a:ea typeface="Roboto Condensed" charset="0"/>
                <a:cs typeface="Roboto Condensed" charset="0"/>
              </a:rPr>
              <a:t>CAMPS</a:t>
            </a:r>
            <a:r>
              <a:rPr lang="es-VE" sz="8800" b="1" dirty="0">
                <a:latin typeface="Roboto Condensed" charset="0"/>
                <a:ea typeface="Roboto Condensed" charset="0"/>
                <a:cs typeface="Roboto Condensed" charset="0"/>
              </a:rPr>
              <a:t> </a:t>
            </a:r>
          </a:p>
        </p:txBody>
      </p:sp>
      <p:sp>
        <p:nvSpPr>
          <p:cNvPr id="9" name="Rectángulo 6"/>
          <p:cNvSpPr/>
          <p:nvPr/>
        </p:nvSpPr>
        <p:spPr>
          <a:xfrm rot="20173816">
            <a:off x="321273" y="606944"/>
            <a:ext cx="5707468" cy="4177270"/>
          </a:xfrm>
          <a:prstGeom prst="rect">
            <a:avLst/>
          </a:prstGeom>
          <a:solidFill>
            <a:srgbClr val="9B59B6">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VE" sz="6600" b="1" dirty="0">
                <a:latin typeface="Arial Rounded MT Bold" panose="020F0704030504030204" pitchFamily="34" charset="0"/>
                <a:ea typeface="Roboto Condensed" charset="0"/>
                <a:cs typeface="Roboto Condensed" charset="0"/>
              </a:rPr>
              <a:t>1 FREE CAMP</a:t>
            </a:r>
          </a:p>
          <a:p>
            <a:r>
              <a:rPr lang="es-VE" sz="4000" b="1" dirty="0">
                <a:latin typeface="Arial Rounded MT Bold" panose="020F0704030504030204" pitchFamily="34" charset="0"/>
                <a:ea typeface="Roboto Condensed" charset="0"/>
                <a:cs typeface="Roboto Condensed" charset="0"/>
              </a:rPr>
              <a:t>Choose from:</a:t>
            </a:r>
            <a:r>
              <a:rPr lang="es-VE" sz="4000" b="1" dirty="0">
                <a:latin typeface="Roboto Condensed" charset="0"/>
                <a:ea typeface="Roboto Condensed" charset="0"/>
                <a:cs typeface="Roboto Condensed" charset="0"/>
              </a:rPr>
              <a:t> </a:t>
            </a:r>
          </a:p>
          <a:p>
            <a:pPr marL="571500" indent="-571500">
              <a:buFontTx/>
              <a:buChar char="-"/>
            </a:pPr>
            <a:r>
              <a:rPr lang="es-VE" sz="4000" b="1" dirty="0">
                <a:latin typeface="Roboto Condensed" charset="0"/>
                <a:ea typeface="Roboto Condensed" charset="0"/>
                <a:cs typeface="Roboto Condensed" charset="0"/>
              </a:rPr>
              <a:t>Surf camp</a:t>
            </a:r>
          </a:p>
          <a:p>
            <a:pPr marL="571500" indent="-571500">
              <a:buFontTx/>
              <a:buChar char="-"/>
            </a:pPr>
            <a:r>
              <a:rPr lang="es-VE" sz="4000" b="1" dirty="0">
                <a:latin typeface="Roboto Condensed" charset="0"/>
                <a:ea typeface="Roboto Condensed" charset="0"/>
                <a:cs typeface="Roboto Condensed" charset="0"/>
              </a:rPr>
              <a:t>Snow camp</a:t>
            </a:r>
          </a:p>
          <a:p>
            <a:pPr marL="571500" indent="-571500">
              <a:buFontTx/>
              <a:buChar char="-"/>
            </a:pPr>
            <a:r>
              <a:rPr lang="es-VE" sz="4000" b="1" dirty="0">
                <a:latin typeface="Roboto Condensed" charset="0"/>
                <a:ea typeface="Roboto Condensed" charset="0"/>
                <a:cs typeface="Roboto Condensed" charset="0"/>
              </a:rPr>
              <a:t>Outdoor Ed camp</a:t>
            </a:r>
          </a:p>
        </p:txBody>
      </p:sp>
    </p:spTree>
    <p:extLst>
      <p:ext uri="{BB962C8B-B14F-4D97-AF65-F5344CB8AC3E}">
        <p14:creationId xmlns:p14="http://schemas.microsoft.com/office/powerpoint/2010/main" val="27092948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2000">
        <p15:prstTrans prst="drape"/>
      </p:transition>
    </mc:Choice>
    <mc:Fallback xmlns="">
      <p:transition spd="slow" advClick="0" advTm="2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ángulo 6">
            <a:extLst>
              <a:ext uri="{FF2B5EF4-FFF2-40B4-BE49-F238E27FC236}">
                <a16:creationId xmlns:a16="http://schemas.microsoft.com/office/drawing/2014/main" id="{9CAD53C8-F4F1-F999-5293-F513E4A0F160}"/>
              </a:ext>
            </a:extLst>
          </p:cNvPr>
          <p:cNvSpPr/>
          <p:nvPr/>
        </p:nvSpPr>
        <p:spPr>
          <a:xfrm>
            <a:off x="0" y="0"/>
            <a:ext cx="12192000" cy="6858000"/>
          </a:xfrm>
          <a:prstGeom prst="rect">
            <a:avLst/>
          </a:prstGeom>
          <a:solidFill>
            <a:srgbClr val="9B59B6">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VE" sz="8800" b="1" dirty="0">
                <a:latin typeface="Arial Rounded MT Bold" panose="020F0704030504030204" pitchFamily="34" charset="0"/>
                <a:ea typeface="Roboto Condensed" charset="0"/>
                <a:cs typeface="Roboto Condensed" charset="0"/>
              </a:rPr>
              <a:t>CAMPS</a:t>
            </a:r>
            <a:r>
              <a:rPr lang="es-VE" sz="8800" b="1" dirty="0">
                <a:latin typeface="Roboto Condensed" charset="0"/>
                <a:ea typeface="Roboto Condensed" charset="0"/>
                <a:cs typeface="Roboto Condensed" charset="0"/>
              </a:rPr>
              <a:t> </a:t>
            </a:r>
          </a:p>
        </p:txBody>
      </p:sp>
      <p:sp>
        <p:nvSpPr>
          <p:cNvPr id="5" name="Rectángulo 4"/>
          <p:cNvSpPr/>
          <p:nvPr/>
        </p:nvSpPr>
        <p:spPr>
          <a:xfrm>
            <a:off x="0" y="4635500"/>
            <a:ext cx="12192000" cy="45719"/>
          </a:xfrm>
          <a:prstGeom prst="rect">
            <a:avLst/>
          </a:prstGeom>
          <a:solidFill>
            <a:srgbClr val="9B59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3" name="Rectángulo 22"/>
          <p:cNvSpPr/>
          <p:nvPr/>
        </p:nvSpPr>
        <p:spPr>
          <a:xfrm>
            <a:off x="1279187" y="6197601"/>
            <a:ext cx="10912814" cy="71368"/>
          </a:xfrm>
          <a:prstGeom prst="rect">
            <a:avLst/>
          </a:prstGeom>
          <a:solidFill>
            <a:srgbClr val="9B59B6">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4" name="Rectángulo 23"/>
          <p:cNvSpPr/>
          <p:nvPr/>
        </p:nvSpPr>
        <p:spPr>
          <a:xfrm flipV="1">
            <a:off x="7498078" y="6316863"/>
            <a:ext cx="4693922" cy="54907"/>
          </a:xfrm>
          <a:prstGeom prst="rect">
            <a:avLst/>
          </a:prstGeom>
          <a:solidFill>
            <a:srgbClr val="9B59B6">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dirty="0"/>
          </a:p>
        </p:txBody>
      </p:sp>
      <p:pic>
        <p:nvPicPr>
          <p:cNvPr id="3" name="Picture 2">
            <a:extLst>
              <a:ext uri="{FF2B5EF4-FFF2-40B4-BE49-F238E27FC236}">
                <a16:creationId xmlns:a16="http://schemas.microsoft.com/office/drawing/2014/main" id="{F94B929B-C634-7584-288C-93D13A673D13}"/>
              </a:ext>
            </a:extLst>
          </p:cNvPr>
          <p:cNvPicPr>
            <a:picLocks noChangeAspect="1"/>
          </p:cNvPicPr>
          <p:nvPr/>
        </p:nvPicPr>
        <p:blipFill>
          <a:blip r:embed="rId2"/>
          <a:stretch>
            <a:fillRect/>
          </a:stretch>
        </p:blipFill>
        <p:spPr>
          <a:xfrm>
            <a:off x="0" y="0"/>
            <a:ext cx="7074264" cy="2768742"/>
          </a:xfrm>
          <a:prstGeom prst="rect">
            <a:avLst/>
          </a:prstGeom>
        </p:spPr>
      </p:pic>
      <p:pic>
        <p:nvPicPr>
          <p:cNvPr id="6" name="Picture 5">
            <a:extLst>
              <a:ext uri="{FF2B5EF4-FFF2-40B4-BE49-F238E27FC236}">
                <a16:creationId xmlns:a16="http://schemas.microsoft.com/office/drawing/2014/main" id="{08F0F674-2D2A-3762-0445-7E0AB6F267C1}"/>
              </a:ext>
            </a:extLst>
          </p:cNvPr>
          <p:cNvPicPr>
            <a:picLocks noChangeAspect="1"/>
          </p:cNvPicPr>
          <p:nvPr/>
        </p:nvPicPr>
        <p:blipFill>
          <a:blip r:embed="rId3"/>
          <a:stretch>
            <a:fillRect/>
          </a:stretch>
        </p:blipFill>
        <p:spPr>
          <a:xfrm>
            <a:off x="4978400" y="2882464"/>
            <a:ext cx="7213600" cy="3997993"/>
          </a:xfrm>
          <a:prstGeom prst="rect">
            <a:avLst/>
          </a:prstGeom>
        </p:spPr>
      </p:pic>
      <p:pic>
        <p:nvPicPr>
          <p:cNvPr id="7" name="Picture 6">
            <a:extLst>
              <a:ext uri="{FF2B5EF4-FFF2-40B4-BE49-F238E27FC236}">
                <a16:creationId xmlns:a16="http://schemas.microsoft.com/office/drawing/2014/main" id="{7C5B517D-741A-002A-3FBB-E9257171CE78}"/>
              </a:ext>
            </a:extLst>
          </p:cNvPr>
          <p:cNvPicPr>
            <a:picLocks noChangeAspect="1"/>
          </p:cNvPicPr>
          <p:nvPr/>
        </p:nvPicPr>
        <p:blipFill>
          <a:blip r:embed="rId4"/>
          <a:stretch>
            <a:fillRect/>
          </a:stretch>
        </p:blipFill>
        <p:spPr>
          <a:xfrm>
            <a:off x="7787370" y="75642"/>
            <a:ext cx="3691524" cy="2758928"/>
          </a:xfrm>
          <a:prstGeom prst="rect">
            <a:avLst/>
          </a:prstGeom>
        </p:spPr>
      </p:pic>
      <p:pic>
        <p:nvPicPr>
          <p:cNvPr id="10" name="Picture 9">
            <a:extLst>
              <a:ext uri="{FF2B5EF4-FFF2-40B4-BE49-F238E27FC236}">
                <a16:creationId xmlns:a16="http://schemas.microsoft.com/office/drawing/2014/main" id="{ACBFAEFF-7EF1-4D5B-D2CA-765F68035E12}"/>
              </a:ext>
            </a:extLst>
          </p:cNvPr>
          <p:cNvPicPr>
            <a:picLocks noChangeAspect="1"/>
          </p:cNvPicPr>
          <p:nvPr/>
        </p:nvPicPr>
        <p:blipFill>
          <a:blip r:embed="rId5"/>
          <a:stretch>
            <a:fillRect/>
          </a:stretch>
        </p:blipFill>
        <p:spPr>
          <a:xfrm>
            <a:off x="86231" y="4681219"/>
            <a:ext cx="5029458" cy="2006703"/>
          </a:xfrm>
          <a:prstGeom prst="rect">
            <a:avLst/>
          </a:prstGeom>
        </p:spPr>
      </p:pic>
    </p:spTree>
    <p:extLst>
      <p:ext uri="{BB962C8B-B14F-4D97-AF65-F5344CB8AC3E}">
        <p14:creationId xmlns:p14="http://schemas.microsoft.com/office/powerpoint/2010/main" val="41758211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2000">
        <p15:prstTrans prst="drape"/>
      </p:transition>
    </mc:Choice>
    <mc:Fallback xmlns="">
      <p:transition spd="slow" advClick="0" advTm="200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5E66B880-0881-4482-7CFB-7257A81D732A}"/>
              </a:ext>
            </a:extLst>
          </p:cNvPr>
          <p:cNvPicPr>
            <a:picLocks noChangeAspect="1"/>
          </p:cNvPicPr>
          <p:nvPr/>
        </p:nvPicPr>
        <p:blipFill>
          <a:blip r:embed="rId2"/>
          <a:stretch>
            <a:fillRect/>
          </a:stretch>
        </p:blipFill>
        <p:spPr>
          <a:xfrm>
            <a:off x="55078" y="46556"/>
            <a:ext cx="12107096" cy="6828077"/>
          </a:xfrm>
          <a:prstGeom prst="rect">
            <a:avLst/>
          </a:prstGeom>
        </p:spPr>
      </p:pic>
      <p:sp>
        <p:nvSpPr>
          <p:cNvPr id="3" name="Rectángulo 2"/>
          <p:cNvSpPr/>
          <p:nvPr/>
        </p:nvSpPr>
        <p:spPr>
          <a:xfrm>
            <a:off x="1279187" y="6197601"/>
            <a:ext cx="10912814" cy="71368"/>
          </a:xfrm>
          <a:prstGeom prst="rect">
            <a:avLst/>
          </a:prstGeom>
          <a:solidFill>
            <a:srgbClr val="9B59B6">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4" name="Rectángulo 3"/>
          <p:cNvSpPr/>
          <p:nvPr/>
        </p:nvSpPr>
        <p:spPr>
          <a:xfrm flipV="1">
            <a:off x="7498078" y="6316863"/>
            <a:ext cx="4693922" cy="54907"/>
          </a:xfrm>
          <a:prstGeom prst="rect">
            <a:avLst/>
          </a:prstGeom>
          <a:solidFill>
            <a:srgbClr val="9B59B6">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6" name="Rectángulo 5"/>
          <p:cNvSpPr/>
          <p:nvPr/>
        </p:nvSpPr>
        <p:spPr>
          <a:xfrm>
            <a:off x="-13855" y="1098066"/>
            <a:ext cx="1356466" cy="45719"/>
          </a:xfrm>
          <a:prstGeom prst="rect">
            <a:avLst/>
          </a:prstGeom>
          <a:solidFill>
            <a:srgbClr val="9B59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7" name="Rectángulo 6"/>
          <p:cNvSpPr/>
          <p:nvPr/>
        </p:nvSpPr>
        <p:spPr>
          <a:xfrm>
            <a:off x="-14494" y="1201188"/>
            <a:ext cx="692727" cy="45719"/>
          </a:xfrm>
          <a:prstGeom prst="rect">
            <a:avLst/>
          </a:prstGeom>
          <a:solidFill>
            <a:srgbClr val="1ABC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8" name="Anillo 7"/>
          <p:cNvSpPr/>
          <p:nvPr/>
        </p:nvSpPr>
        <p:spPr>
          <a:xfrm>
            <a:off x="11481688" y="469519"/>
            <a:ext cx="308529" cy="308529"/>
          </a:xfrm>
          <a:prstGeom prst="donut">
            <a:avLst>
              <a:gd name="adj" fmla="val 2894"/>
            </a:avLst>
          </a:prstGeom>
          <a:solidFill>
            <a:srgbClr val="9B59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dirty="0">
              <a:solidFill>
                <a:schemeClr val="tx1"/>
              </a:solidFill>
            </a:endParaRPr>
          </a:p>
        </p:txBody>
      </p:sp>
      <p:sp>
        <p:nvSpPr>
          <p:cNvPr id="28" name="Rectángulo 6"/>
          <p:cNvSpPr/>
          <p:nvPr/>
        </p:nvSpPr>
        <p:spPr>
          <a:xfrm>
            <a:off x="122814" y="224621"/>
            <a:ext cx="6010760" cy="1022285"/>
          </a:xfrm>
          <a:prstGeom prst="rect">
            <a:avLst/>
          </a:prstGeom>
          <a:solidFill>
            <a:srgbClr val="9B59B6">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VE" sz="2400" b="1" dirty="0">
                <a:latin typeface="Arial Rounded MT Bold" panose="020F0704030504030204" pitchFamily="34" charset="0"/>
                <a:ea typeface="Roboto Condensed" charset="0"/>
                <a:cs typeface="Roboto Condensed" charset="0"/>
              </a:rPr>
              <a:t>Meet Our International Team</a:t>
            </a:r>
          </a:p>
        </p:txBody>
      </p:sp>
      <p:sp>
        <p:nvSpPr>
          <p:cNvPr id="29" name="Rectángulo 6"/>
          <p:cNvSpPr/>
          <p:nvPr/>
        </p:nvSpPr>
        <p:spPr>
          <a:xfrm>
            <a:off x="2816281" y="5324329"/>
            <a:ext cx="3045594" cy="871209"/>
          </a:xfrm>
          <a:prstGeom prst="rect">
            <a:avLst/>
          </a:prstGeom>
          <a:solidFill>
            <a:srgbClr val="9B59B6">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VE" b="1" dirty="0"/>
              <a:t> </a:t>
            </a:r>
            <a:r>
              <a:rPr lang="es-VE" dirty="0">
                <a:latin typeface="Arial Rounded MT Bold" panose="020F0704030504030204" pitchFamily="34" charset="0"/>
              </a:rPr>
              <a:t>Director </a:t>
            </a:r>
          </a:p>
          <a:p>
            <a:pPr algn="ctr"/>
            <a:r>
              <a:rPr lang="es-VE" dirty="0">
                <a:latin typeface="Arial Rounded MT Bold" panose="020F0704030504030204" pitchFamily="34" charset="0"/>
              </a:rPr>
              <a:t> International Program</a:t>
            </a:r>
          </a:p>
        </p:txBody>
      </p:sp>
      <p:sp>
        <p:nvSpPr>
          <p:cNvPr id="32" name="Rectángulo 6"/>
          <p:cNvSpPr/>
          <p:nvPr/>
        </p:nvSpPr>
        <p:spPr>
          <a:xfrm>
            <a:off x="9143266" y="5387873"/>
            <a:ext cx="3087841" cy="779661"/>
          </a:xfrm>
          <a:prstGeom prst="rect">
            <a:avLst/>
          </a:prstGeom>
          <a:solidFill>
            <a:srgbClr val="9B59B6">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VE" dirty="0">
                <a:latin typeface="Arial Rounded MT Bold" panose="020F0704030504030204" pitchFamily="34" charset="0"/>
              </a:rPr>
              <a:t>International </a:t>
            </a:r>
          </a:p>
          <a:p>
            <a:pPr algn="ctr"/>
            <a:r>
              <a:rPr lang="es-VE" dirty="0" err="1">
                <a:latin typeface="Arial Rounded MT Bold" panose="020F0704030504030204" pitchFamily="34" charset="0"/>
              </a:rPr>
              <a:t>Co-ordinator</a:t>
            </a:r>
            <a:endParaRPr lang="es-VE" dirty="0">
              <a:latin typeface="Arial Rounded MT Bold" panose="020F0704030504030204" pitchFamily="34" charset="0"/>
            </a:endParaRPr>
          </a:p>
        </p:txBody>
      </p:sp>
      <p:pic>
        <p:nvPicPr>
          <p:cNvPr id="10" name="Picture 9">
            <a:extLst>
              <a:ext uri="{FF2B5EF4-FFF2-40B4-BE49-F238E27FC236}">
                <a16:creationId xmlns:a16="http://schemas.microsoft.com/office/drawing/2014/main" id="{419C17CD-0808-B241-8508-A526E6F045E8}"/>
              </a:ext>
            </a:extLst>
          </p:cNvPr>
          <p:cNvPicPr>
            <a:picLocks noChangeAspect="1"/>
          </p:cNvPicPr>
          <p:nvPr/>
        </p:nvPicPr>
        <p:blipFill>
          <a:blip r:embed="rId3"/>
          <a:stretch>
            <a:fillRect/>
          </a:stretch>
        </p:blipFill>
        <p:spPr>
          <a:xfrm>
            <a:off x="9768255" y="2958711"/>
            <a:ext cx="1695095" cy="2406030"/>
          </a:xfrm>
          <a:prstGeom prst="rect">
            <a:avLst/>
          </a:prstGeom>
        </p:spPr>
      </p:pic>
      <p:pic>
        <p:nvPicPr>
          <p:cNvPr id="14" name="Picture 13">
            <a:extLst>
              <a:ext uri="{FF2B5EF4-FFF2-40B4-BE49-F238E27FC236}">
                <a16:creationId xmlns:a16="http://schemas.microsoft.com/office/drawing/2014/main" id="{59BE1A98-2669-98E2-523C-24BB1FA62E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98336" y="2913232"/>
            <a:ext cx="1946223" cy="2408451"/>
          </a:xfrm>
          <a:prstGeom prst="rect">
            <a:avLst/>
          </a:prstGeom>
        </p:spPr>
      </p:pic>
      <p:pic>
        <p:nvPicPr>
          <p:cNvPr id="16" name="Picture 15" descr="A person in a blue shirt and tie&#10;&#10;Description automatically generated">
            <a:extLst>
              <a:ext uri="{FF2B5EF4-FFF2-40B4-BE49-F238E27FC236}">
                <a16:creationId xmlns:a16="http://schemas.microsoft.com/office/drawing/2014/main" id="{0F2239D7-C869-A525-C982-23EE6A8085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38796" y="2871691"/>
            <a:ext cx="1835844" cy="2339392"/>
          </a:xfrm>
          <a:prstGeom prst="rect">
            <a:avLst/>
          </a:prstGeom>
        </p:spPr>
      </p:pic>
      <p:sp>
        <p:nvSpPr>
          <p:cNvPr id="17" name="Rectángulo 6">
            <a:extLst>
              <a:ext uri="{FF2B5EF4-FFF2-40B4-BE49-F238E27FC236}">
                <a16:creationId xmlns:a16="http://schemas.microsoft.com/office/drawing/2014/main" id="{EB8F4D2C-5E74-D3B1-E634-F4B41B7FDC69}"/>
              </a:ext>
            </a:extLst>
          </p:cNvPr>
          <p:cNvSpPr/>
          <p:nvPr/>
        </p:nvSpPr>
        <p:spPr>
          <a:xfrm>
            <a:off x="5986492" y="5380178"/>
            <a:ext cx="3087841" cy="779661"/>
          </a:xfrm>
          <a:prstGeom prst="rect">
            <a:avLst/>
          </a:prstGeom>
          <a:solidFill>
            <a:srgbClr val="9B59B6">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VE" dirty="0">
                <a:latin typeface="Arial Rounded MT Bold" panose="020F0704030504030204" pitchFamily="34" charset="0"/>
              </a:rPr>
              <a:t>International</a:t>
            </a:r>
          </a:p>
          <a:p>
            <a:pPr algn="ctr"/>
            <a:r>
              <a:rPr lang="es-VE" dirty="0">
                <a:latin typeface="Arial Rounded MT Bold" panose="020F0704030504030204" pitchFamily="34" charset="0"/>
              </a:rPr>
              <a:t> </a:t>
            </a:r>
            <a:r>
              <a:rPr lang="es-VE" dirty="0" err="1">
                <a:latin typeface="Arial Rounded MT Bold" panose="020F0704030504030204" pitchFamily="34" charset="0"/>
              </a:rPr>
              <a:t>Co-ordinator</a:t>
            </a:r>
            <a:endParaRPr lang="es-VE" dirty="0">
              <a:latin typeface="Arial Rounded MT Bold" panose="020F0704030504030204" pitchFamily="34" charset="0"/>
            </a:endParaRPr>
          </a:p>
        </p:txBody>
      </p:sp>
      <p:sp>
        <p:nvSpPr>
          <p:cNvPr id="12" name="Rectángulo 47">
            <a:extLst>
              <a:ext uri="{FF2B5EF4-FFF2-40B4-BE49-F238E27FC236}">
                <a16:creationId xmlns:a16="http://schemas.microsoft.com/office/drawing/2014/main" id="{2F422F16-A4E0-4491-112B-163541EE6BC0}"/>
              </a:ext>
            </a:extLst>
          </p:cNvPr>
          <p:cNvSpPr/>
          <p:nvPr/>
        </p:nvSpPr>
        <p:spPr>
          <a:xfrm>
            <a:off x="6133574" y="3004037"/>
            <a:ext cx="2591972" cy="369332"/>
          </a:xfrm>
          <a:prstGeom prst="rect">
            <a:avLst/>
          </a:prstGeom>
        </p:spPr>
        <p:txBody>
          <a:bodyPr wrap="square">
            <a:spAutoFit/>
          </a:bodyPr>
          <a:lstStyle/>
          <a:p>
            <a:pPr algn="ctr"/>
            <a:r>
              <a:rPr lang="es-VE" b="1" dirty="0">
                <a:solidFill>
                  <a:srgbClr val="FBFCFC"/>
                </a:solidFill>
                <a:latin typeface="Arial Rounded MT Bold" panose="020F0704030504030204" pitchFamily="34" charset="0"/>
                <a:ea typeface="Roboto Condensed" panose="02000000000000000000" pitchFamily="2" charset="0"/>
              </a:rPr>
              <a:t> </a:t>
            </a:r>
          </a:p>
        </p:txBody>
      </p:sp>
      <p:sp>
        <p:nvSpPr>
          <p:cNvPr id="15" name="Rectángulo 6">
            <a:extLst>
              <a:ext uri="{FF2B5EF4-FFF2-40B4-BE49-F238E27FC236}">
                <a16:creationId xmlns:a16="http://schemas.microsoft.com/office/drawing/2014/main" id="{FC707283-E76B-BAC8-8863-AD82E4E23A5D}"/>
              </a:ext>
            </a:extLst>
          </p:cNvPr>
          <p:cNvSpPr/>
          <p:nvPr/>
        </p:nvSpPr>
        <p:spPr>
          <a:xfrm>
            <a:off x="14494" y="6170267"/>
            <a:ext cx="2739821" cy="690394"/>
          </a:xfrm>
          <a:prstGeom prst="rect">
            <a:avLst/>
          </a:prstGeom>
          <a:solidFill>
            <a:srgbClr val="9B59B6">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VE" b="1" dirty="0"/>
              <a:t> </a:t>
            </a:r>
            <a:r>
              <a:rPr lang="es-VE" b="1" dirty="0">
                <a:latin typeface="Arial Rounded MT Bold" panose="020F0704030504030204" pitchFamily="34" charset="0"/>
              </a:rPr>
              <a:t>Laura Dowdell Spence</a:t>
            </a:r>
            <a:endParaRPr lang="es-VE" dirty="0">
              <a:latin typeface="Arial Rounded MT Bold" panose="020F0704030504030204" pitchFamily="34" charset="0"/>
            </a:endParaRPr>
          </a:p>
        </p:txBody>
      </p:sp>
      <p:pic>
        <p:nvPicPr>
          <p:cNvPr id="20" name="Picture 19">
            <a:extLst>
              <a:ext uri="{FF2B5EF4-FFF2-40B4-BE49-F238E27FC236}">
                <a16:creationId xmlns:a16="http://schemas.microsoft.com/office/drawing/2014/main" id="{945F8F33-50F9-6C90-12BB-F5BDDAB01C46}"/>
              </a:ext>
            </a:extLst>
          </p:cNvPr>
          <p:cNvPicPr>
            <a:picLocks noChangeAspect="1"/>
          </p:cNvPicPr>
          <p:nvPr/>
        </p:nvPicPr>
        <p:blipFill>
          <a:blip r:embed="rId6"/>
          <a:stretch>
            <a:fillRect/>
          </a:stretch>
        </p:blipFill>
        <p:spPr>
          <a:xfrm>
            <a:off x="678509" y="2848143"/>
            <a:ext cx="1662446" cy="2388672"/>
          </a:xfrm>
          <a:prstGeom prst="rect">
            <a:avLst/>
          </a:prstGeom>
        </p:spPr>
      </p:pic>
      <p:sp>
        <p:nvSpPr>
          <p:cNvPr id="21" name="Rectángulo 6">
            <a:extLst>
              <a:ext uri="{FF2B5EF4-FFF2-40B4-BE49-F238E27FC236}">
                <a16:creationId xmlns:a16="http://schemas.microsoft.com/office/drawing/2014/main" id="{7F5011F7-538A-86A4-A807-F2041104E2DC}"/>
              </a:ext>
            </a:extLst>
          </p:cNvPr>
          <p:cNvSpPr/>
          <p:nvPr/>
        </p:nvSpPr>
        <p:spPr>
          <a:xfrm>
            <a:off x="55078" y="5324329"/>
            <a:ext cx="2699237" cy="871209"/>
          </a:xfrm>
          <a:prstGeom prst="rect">
            <a:avLst/>
          </a:prstGeom>
          <a:solidFill>
            <a:srgbClr val="9B59B6">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VE" b="1" dirty="0"/>
              <a:t> </a:t>
            </a:r>
            <a:r>
              <a:rPr lang="es-VE" b="1" dirty="0">
                <a:latin typeface="Arial Rounded MT Bold" panose="020F0704030504030204" pitchFamily="34" charset="0"/>
              </a:rPr>
              <a:t>College Principal</a:t>
            </a:r>
            <a:endParaRPr lang="es-VE" dirty="0">
              <a:latin typeface="Arial Rounded MT Bold" panose="020F0704030504030204" pitchFamily="34" charset="0"/>
            </a:endParaRPr>
          </a:p>
        </p:txBody>
      </p:sp>
      <p:sp>
        <p:nvSpPr>
          <p:cNvPr id="22" name="Rectángulo 6">
            <a:extLst>
              <a:ext uri="{FF2B5EF4-FFF2-40B4-BE49-F238E27FC236}">
                <a16:creationId xmlns:a16="http://schemas.microsoft.com/office/drawing/2014/main" id="{437B9ECE-38F4-8168-8231-69A670F7379A}"/>
              </a:ext>
            </a:extLst>
          </p:cNvPr>
          <p:cNvSpPr/>
          <p:nvPr/>
        </p:nvSpPr>
        <p:spPr>
          <a:xfrm>
            <a:off x="2816281" y="6170516"/>
            <a:ext cx="3045594" cy="690394"/>
          </a:xfrm>
          <a:prstGeom prst="rect">
            <a:avLst/>
          </a:prstGeom>
          <a:solidFill>
            <a:srgbClr val="9B59B6">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VE" b="1" dirty="0"/>
              <a:t> </a:t>
            </a:r>
            <a:r>
              <a:rPr lang="es-VE" dirty="0">
                <a:latin typeface="Arial Rounded MT Bold" panose="020F0704030504030204" pitchFamily="34" charset="0"/>
              </a:rPr>
              <a:t>Andrew Hemsley</a:t>
            </a:r>
          </a:p>
        </p:txBody>
      </p:sp>
      <p:sp>
        <p:nvSpPr>
          <p:cNvPr id="23" name="Rectángulo 6">
            <a:extLst>
              <a:ext uri="{FF2B5EF4-FFF2-40B4-BE49-F238E27FC236}">
                <a16:creationId xmlns:a16="http://schemas.microsoft.com/office/drawing/2014/main" id="{D9B49A6E-E5D4-CE23-5648-C1A4700C937D}"/>
              </a:ext>
            </a:extLst>
          </p:cNvPr>
          <p:cNvSpPr/>
          <p:nvPr/>
        </p:nvSpPr>
        <p:spPr>
          <a:xfrm>
            <a:off x="5986492" y="6195538"/>
            <a:ext cx="3087841" cy="669545"/>
          </a:xfrm>
          <a:prstGeom prst="rect">
            <a:avLst/>
          </a:prstGeom>
          <a:solidFill>
            <a:srgbClr val="9B59B6">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VE" dirty="0">
                <a:latin typeface="Arial Rounded MT Bold" panose="020F0704030504030204" pitchFamily="34" charset="0"/>
              </a:rPr>
              <a:t>Chenhao Cui</a:t>
            </a:r>
          </a:p>
        </p:txBody>
      </p:sp>
      <p:sp>
        <p:nvSpPr>
          <p:cNvPr id="24" name="Rectángulo 6">
            <a:extLst>
              <a:ext uri="{FF2B5EF4-FFF2-40B4-BE49-F238E27FC236}">
                <a16:creationId xmlns:a16="http://schemas.microsoft.com/office/drawing/2014/main" id="{A4E777FD-BEEB-4906-37FC-3B8B0ED18F33}"/>
              </a:ext>
            </a:extLst>
          </p:cNvPr>
          <p:cNvSpPr/>
          <p:nvPr/>
        </p:nvSpPr>
        <p:spPr>
          <a:xfrm>
            <a:off x="9136299" y="6190666"/>
            <a:ext cx="3087841" cy="674417"/>
          </a:xfrm>
          <a:prstGeom prst="rect">
            <a:avLst/>
          </a:prstGeom>
          <a:solidFill>
            <a:srgbClr val="9B59B6">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VE" dirty="0">
                <a:latin typeface="Arial Rounded MT Bold" panose="020F0704030504030204" pitchFamily="34" charset="0"/>
              </a:rPr>
              <a:t>Ming Liu</a:t>
            </a:r>
          </a:p>
        </p:txBody>
      </p:sp>
    </p:spTree>
    <p:extLst>
      <p:ext uri="{BB962C8B-B14F-4D97-AF65-F5344CB8AC3E}">
        <p14:creationId xmlns:p14="http://schemas.microsoft.com/office/powerpoint/2010/main" val="15387672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917832-4216-46CC-9BB0-EF1197FD9083}"/>
            </a:ext>
          </a:extLst>
        </p:cNvPr>
        <p:cNvGrpSpPr/>
        <p:nvPr/>
      </p:nvGrpSpPr>
      <p:grpSpPr>
        <a:xfrm>
          <a:off x="0" y="0"/>
          <a:ext cx="0" cy="0"/>
          <a:chOff x="0" y="0"/>
          <a:chExt cx="0" cy="0"/>
        </a:xfrm>
      </p:grpSpPr>
      <p:sp>
        <p:nvSpPr>
          <p:cNvPr id="3" name="Rectángulo 2">
            <a:extLst>
              <a:ext uri="{FF2B5EF4-FFF2-40B4-BE49-F238E27FC236}">
                <a16:creationId xmlns:a16="http://schemas.microsoft.com/office/drawing/2014/main" id="{B9E81C46-F885-D839-296A-744FDB2FEB61}"/>
              </a:ext>
            </a:extLst>
          </p:cNvPr>
          <p:cNvSpPr/>
          <p:nvPr/>
        </p:nvSpPr>
        <p:spPr>
          <a:xfrm>
            <a:off x="1279187" y="6197601"/>
            <a:ext cx="10912814" cy="71368"/>
          </a:xfrm>
          <a:prstGeom prst="rect">
            <a:avLst/>
          </a:prstGeom>
          <a:solidFill>
            <a:srgbClr val="9B59B6">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4" name="Rectángulo 3">
            <a:extLst>
              <a:ext uri="{FF2B5EF4-FFF2-40B4-BE49-F238E27FC236}">
                <a16:creationId xmlns:a16="http://schemas.microsoft.com/office/drawing/2014/main" id="{626C1324-849C-DCD9-5EBD-CE724338D5C2}"/>
              </a:ext>
            </a:extLst>
          </p:cNvPr>
          <p:cNvSpPr/>
          <p:nvPr/>
        </p:nvSpPr>
        <p:spPr>
          <a:xfrm flipV="1">
            <a:off x="7498078" y="6316863"/>
            <a:ext cx="4693922" cy="54907"/>
          </a:xfrm>
          <a:prstGeom prst="rect">
            <a:avLst/>
          </a:prstGeom>
          <a:solidFill>
            <a:srgbClr val="9B59B6">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6" name="Rectángulo 5">
            <a:extLst>
              <a:ext uri="{FF2B5EF4-FFF2-40B4-BE49-F238E27FC236}">
                <a16:creationId xmlns:a16="http://schemas.microsoft.com/office/drawing/2014/main" id="{DBE206F5-4A20-BD79-5ACA-D44CCA97DFA5}"/>
              </a:ext>
            </a:extLst>
          </p:cNvPr>
          <p:cNvSpPr/>
          <p:nvPr/>
        </p:nvSpPr>
        <p:spPr>
          <a:xfrm>
            <a:off x="-13855" y="1098066"/>
            <a:ext cx="1356466" cy="45719"/>
          </a:xfrm>
          <a:prstGeom prst="rect">
            <a:avLst/>
          </a:prstGeom>
          <a:solidFill>
            <a:srgbClr val="9B59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7" name="Rectángulo 6">
            <a:extLst>
              <a:ext uri="{FF2B5EF4-FFF2-40B4-BE49-F238E27FC236}">
                <a16:creationId xmlns:a16="http://schemas.microsoft.com/office/drawing/2014/main" id="{9CFE09B7-8782-49FE-0F36-A028656B8A0C}"/>
              </a:ext>
            </a:extLst>
          </p:cNvPr>
          <p:cNvSpPr/>
          <p:nvPr/>
        </p:nvSpPr>
        <p:spPr>
          <a:xfrm>
            <a:off x="-14494" y="1201188"/>
            <a:ext cx="692727" cy="45719"/>
          </a:xfrm>
          <a:prstGeom prst="rect">
            <a:avLst/>
          </a:prstGeom>
          <a:solidFill>
            <a:srgbClr val="1ABC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8" name="Anillo 7">
            <a:extLst>
              <a:ext uri="{FF2B5EF4-FFF2-40B4-BE49-F238E27FC236}">
                <a16:creationId xmlns:a16="http://schemas.microsoft.com/office/drawing/2014/main" id="{22B6A18A-1F08-2B1E-A42C-DA20C1165B70}"/>
              </a:ext>
            </a:extLst>
          </p:cNvPr>
          <p:cNvSpPr/>
          <p:nvPr/>
        </p:nvSpPr>
        <p:spPr>
          <a:xfrm>
            <a:off x="11481688" y="469519"/>
            <a:ext cx="308529" cy="308529"/>
          </a:xfrm>
          <a:prstGeom prst="donut">
            <a:avLst>
              <a:gd name="adj" fmla="val 2894"/>
            </a:avLst>
          </a:prstGeom>
          <a:solidFill>
            <a:srgbClr val="9B59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dirty="0">
              <a:solidFill>
                <a:schemeClr val="tx1"/>
              </a:solidFill>
            </a:endParaRPr>
          </a:p>
        </p:txBody>
      </p:sp>
      <p:sp>
        <p:nvSpPr>
          <p:cNvPr id="12" name="Rectángulo 47">
            <a:extLst>
              <a:ext uri="{FF2B5EF4-FFF2-40B4-BE49-F238E27FC236}">
                <a16:creationId xmlns:a16="http://schemas.microsoft.com/office/drawing/2014/main" id="{B8C50746-95E5-E5E7-B155-33C805910EC6}"/>
              </a:ext>
            </a:extLst>
          </p:cNvPr>
          <p:cNvSpPr/>
          <p:nvPr/>
        </p:nvSpPr>
        <p:spPr>
          <a:xfrm>
            <a:off x="6133574" y="3004037"/>
            <a:ext cx="2591972" cy="369332"/>
          </a:xfrm>
          <a:prstGeom prst="rect">
            <a:avLst/>
          </a:prstGeom>
        </p:spPr>
        <p:txBody>
          <a:bodyPr wrap="square">
            <a:spAutoFit/>
          </a:bodyPr>
          <a:lstStyle/>
          <a:p>
            <a:pPr algn="ctr"/>
            <a:r>
              <a:rPr lang="es-VE" b="1" dirty="0">
                <a:solidFill>
                  <a:srgbClr val="FBFCFC"/>
                </a:solidFill>
                <a:latin typeface="Arial Rounded MT Bold" panose="020F0704030504030204" pitchFamily="34" charset="0"/>
                <a:ea typeface="Roboto Condensed" panose="02000000000000000000" pitchFamily="2" charset="0"/>
              </a:rPr>
              <a:t> </a:t>
            </a:r>
          </a:p>
        </p:txBody>
      </p:sp>
      <p:sp>
        <p:nvSpPr>
          <p:cNvPr id="23" name="Rectángulo 6">
            <a:extLst>
              <a:ext uri="{FF2B5EF4-FFF2-40B4-BE49-F238E27FC236}">
                <a16:creationId xmlns:a16="http://schemas.microsoft.com/office/drawing/2014/main" id="{860539AC-EEE0-C083-98A5-DF6FF75576FE}"/>
              </a:ext>
            </a:extLst>
          </p:cNvPr>
          <p:cNvSpPr/>
          <p:nvPr/>
        </p:nvSpPr>
        <p:spPr>
          <a:xfrm>
            <a:off x="-14494" y="1"/>
            <a:ext cx="12295440" cy="6874632"/>
          </a:xfrm>
          <a:prstGeom prst="rect">
            <a:avLst/>
          </a:prstGeom>
          <a:solidFill>
            <a:srgbClr val="9B59B6">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dirty="0">
              <a:latin typeface="Arial Rounded MT Bold" panose="020F0704030504030204" pitchFamily="34" charset="0"/>
            </a:endParaRPr>
          </a:p>
        </p:txBody>
      </p:sp>
      <p:pic>
        <p:nvPicPr>
          <p:cNvPr id="2" name="Picture 1">
            <a:extLst>
              <a:ext uri="{FF2B5EF4-FFF2-40B4-BE49-F238E27FC236}">
                <a16:creationId xmlns:a16="http://schemas.microsoft.com/office/drawing/2014/main" id="{6CD50975-3302-3077-CED2-240E745A7DC6}"/>
              </a:ext>
            </a:extLst>
          </p:cNvPr>
          <p:cNvPicPr>
            <a:picLocks noChangeAspect="1"/>
          </p:cNvPicPr>
          <p:nvPr/>
        </p:nvPicPr>
        <p:blipFill>
          <a:blip r:embed="rId2"/>
          <a:stretch>
            <a:fillRect/>
          </a:stretch>
        </p:blipFill>
        <p:spPr>
          <a:xfrm>
            <a:off x="-14494" y="1886441"/>
            <a:ext cx="12192000" cy="4102107"/>
          </a:xfrm>
          <a:prstGeom prst="rect">
            <a:avLst/>
          </a:prstGeom>
        </p:spPr>
      </p:pic>
      <p:sp>
        <p:nvSpPr>
          <p:cNvPr id="28" name="Rectángulo 6">
            <a:extLst>
              <a:ext uri="{FF2B5EF4-FFF2-40B4-BE49-F238E27FC236}">
                <a16:creationId xmlns:a16="http://schemas.microsoft.com/office/drawing/2014/main" id="{44B7FA3D-A4AB-EB50-B4EB-CE0BE19E4185}"/>
              </a:ext>
            </a:extLst>
          </p:cNvPr>
          <p:cNvSpPr/>
          <p:nvPr/>
        </p:nvSpPr>
        <p:spPr>
          <a:xfrm>
            <a:off x="122814" y="224622"/>
            <a:ext cx="6531986" cy="1452766"/>
          </a:xfrm>
          <a:prstGeom prst="rect">
            <a:avLst/>
          </a:prstGeom>
          <a:solidFill>
            <a:srgbClr val="9B59B6">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VE" sz="3200" b="1" dirty="0">
                <a:latin typeface="Arial Rounded MT Bold" panose="020F0704030504030204" pitchFamily="34" charset="0"/>
                <a:ea typeface="Roboto Condensed" charset="0"/>
                <a:cs typeface="Roboto Condensed" charset="0"/>
              </a:rPr>
              <a:t>Meet Our International </a:t>
            </a:r>
            <a:r>
              <a:rPr lang="es-VE" sz="3200" b="1" dirty="0" err="1">
                <a:latin typeface="Arial Rounded MT Bold" panose="020F0704030504030204" pitchFamily="34" charset="0"/>
                <a:ea typeface="Roboto Condensed" charset="0"/>
                <a:cs typeface="Roboto Condensed" charset="0"/>
              </a:rPr>
              <a:t>Students</a:t>
            </a:r>
            <a:endParaRPr lang="es-VE" sz="3200" b="1" dirty="0">
              <a:latin typeface="Arial Rounded MT Bold" panose="020F0704030504030204" pitchFamily="34" charset="0"/>
              <a:ea typeface="Roboto Condensed" charset="0"/>
              <a:cs typeface="Roboto Condensed" charset="0"/>
            </a:endParaRPr>
          </a:p>
        </p:txBody>
      </p:sp>
    </p:spTree>
    <p:extLst>
      <p:ext uri="{BB962C8B-B14F-4D97-AF65-F5344CB8AC3E}">
        <p14:creationId xmlns:p14="http://schemas.microsoft.com/office/powerpoint/2010/main" val="29096382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SP 'LOCATION' PP.mp4">
            <a:hlinkClick r:id="" action="ppaction://media"/>
            <a:extLst>
              <a:ext uri="{FF2B5EF4-FFF2-40B4-BE49-F238E27FC236}">
                <a16:creationId xmlns:a16="http://schemas.microsoft.com/office/drawing/2014/main" id="{2E9FA413-5E90-AD1F-44BC-5DD1AA57C05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12" name="Rectángulo 6"/>
          <p:cNvSpPr/>
          <p:nvPr/>
        </p:nvSpPr>
        <p:spPr>
          <a:xfrm>
            <a:off x="831272" y="4677459"/>
            <a:ext cx="10529455" cy="1459544"/>
          </a:xfrm>
          <a:prstGeom prst="rect">
            <a:avLst/>
          </a:prstGeom>
          <a:solidFill>
            <a:srgbClr val="9B59B6">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VE" sz="2000" dirty="0">
                <a:latin typeface="Arial Rounded MT Bold" panose="020F0704030504030204" pitchFamily="34" charset="0"/>
                <a:ea typeface="Roboto Condensed" charset="0"/>
                <a:cs typeface="Roboto Condensed" charset="0"/>
              </a:rPr>
              <a:t>McClelland College is situated in a </a:t>
            </a:r>
            <a:r>
              <a:rPr lang="es-VE" sz="2000" dirty="0" err="1">
                <a:latin typeface="Arial Rounded MT Bold" panose="020F0704030504030204" pitchFamily="34" charset="0"/>
                <a:ea typeface="Roboto Condensed" charset="0"/>
                <a:cs typeface="Roboto Condensed" charset="0"/>
              </a:rPr>
              <a:t>beachside</a:t>
            </a:r>
            <a:r>
              <a:rPr lang="es-VE" sz="2000" dirty="0">
                <a:latin typeface="Arial Rounded MT Bold" panose="020F0704030504030204" pitchFamily="34" charset="0"/>
                <a:ea typeface="Roboto Condensed" charset="0"/>
                <a:cs typeface="Roboto Condensed" charset="0"/>
              </a:rPr>
              <a:t> suburb with vibrant shopping and restaurant options on the doorstep and excellent transport links to the city centre. The Australian lifestyle: sun, surf and nature’s beauty is part of the package when you study at McClelland College.</a:t>
            </a:r>
          </a:p>
        </p:txBody>
      </p:sp>
      <p:sp>
        <p:nvSpPr>
          <p:cNvPr id="5" name="Rectángulo 4"/>
          <p:cNvSpPr/>
          <p:nvPr/>
        </p:nvSpPr>
        <p:spPr>
          <a:xfrm>
            <a:off x="0" y="4635500"/>
            <a:ext cx="12192000" cy="45719"/>
          </a:xfrm>
          <a:prstGeom prst="rect">
            <a:avLst/>
          </a:prstGeom>
          <a:solidFill>
            <a:srgbClr val="9B59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3" name="Rectángulo 22"/>
          <p:cNvSpPr/>
          <p:nvPr/>
        </p:nvSpPr>
        <p:spPr>
          <a:xfrm>
            <a:off x="1279187" y="6197601"/>
            <a:ext cx="10912814" cy="71368"/>
          </a:xfrm>
          <a:prstGeom prst="rect">
            <a:avLst/>
          </a:prstGeom>
          <a:solidFill>
            <a:srgbClr val="9B59B6">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4" name="Rectángulo 23"/>
          <p:cNvSpPr/>
          <p:nvPr/>
        </p:nvSpPr>
        <p:spPr>
          <a:xfrm flipV="1">
            <a:off x="7498078" y="6316863"/>
            <a:ext cx="4693922" cy="54907"/>
          </a:xfrm>
          <a:prstGeom prst="rect">
            <a:avLst/>
          </a:prstGeom>
          <a:solidFill>
            <a:srgbClr val="9B59B6">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dirty="0"/>
          </a:p>
        </p:txBody>
      </p:sp>
      <p:sp>
        <p:nvSpPr>
          <p:cNvPr id="15" name="Rectángulo 6"/>
          <p:cNvSpPr/>
          <p:nvPr/>
        </p:nvSpPr>
        <p:spPr>
          <a:xfrm>
            <a:off x="-1" y="3525277"/>
            <a:ext cx="4114801" cy="1155942"/>
          </a:xfrm>
          <a:prstGeom prst="rect">
            <a:avLst/>
          </a:prstGeom>
          <a:solidFill>
            <a:srgbClr val="9B59B6">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VE" sz="6600" b="1" dirty="0">
                <a:latin typeface="Roboto Condensed" charset="0"/>
                <a:ea typeface="Roboto Condensed" charset="0"/>
                <a:cs typeface="Roboto Condensed" charset="0"/>
              </a:rPr>
              <a:t>Location </a:t>
            </a:r>
          </a:p>
        </p:txBody>
      </p:sp>
    </p:spTree>
    <p:extLst>
      <p:ext uri="{BB962C8B-B14F-4D97-AF65-F5344CB8AC3E}">
        <p14:creationId xmlns:p14="http://schemas.microsoft.com/office/powerpoint/2010/main" val="17180104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2000">
        <p15:prstTrans prst="drape"/>
      </p:transition>
    </mc:Choice>
    <mc:Fallback xmlns="">
      <p:transition spd="slow" advClick="0"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52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remove"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ángulo 22"/>
          <p:cNvSpPr/>
          <p:nvPr/>
        </p:nvSpPr>
        <p:spPr>
          <a:xfrm>
            <a:off x="1279187" y="6197601"/>
            <a:ext cx="10912814" cy="71368"/>
          </a:xfrm>
          <a:prstGeom prst="rect">
            <a:avLst/>
          </a:prstGeom>
          <a:solidFill>
            <a:srgbClr val="9B59B6">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4" name="Rectángulo 23"/>
          <p:cNvSpPr/>
          <p:nvPr/>
        </p:nvSpPr>
        <p:spPr>
          <a:xfrm flipV="1">
            <a:off x="7498078" y="6316863"/>
            <a:ext cx="4693922" cy="54907"/>
          </a:xfrm>
          <a:prstGeom prst="rect">
            <a:avLst/>
          </a:prstGeom>
          <a:solidFill>
            <a:srgbClr val="9B59B6">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dirty="0"/>
          </a:p>
        </p:txBody>
      </p:sp>
      <p:pic>
        <p:nvPicPr>
          <p:cNvPr id="4" name="Picture 3">
            <a:extLst>
              <a:ext uri="{FF2B5EF4-FFF2-40B4-BE49-F238E27FC236}">
                <a16:creationId xmlns:a16="http://schemas.microsoft.com/office/drawing/2014/main" id="{DE8A1396-3BBB-6F43-4AC0-CF4B33ABBD9A}"/>
              </a:ext>
            </a:extLst>
          </p:cNvPr>
          <p:cNvPicPr>
            <a:picLocks noChangeAspect="1"/>
          </p:cNvPicPr>
          <p:nvPr/>
        </p:nvPicPr>
        <p:blipFill>
          <a:blip r:embed="rId2"/>
          <a:stretch>
            <a:fillRect/>
          </a:stretch>
        </p:blipFill>
        <p:spPr>
          <a:xfrm>
            <a:off x="0" y="0"/>
            <a:ext cx="12184640" cy="6862145"/>
          </a:xfrm>
          <a:prstGeom prst="rect">
            <a:avLst/>
          </a:prstGeom>
        </p:spPr>
      </p:pic>
    </p:spTree>
    <p:extLst>
      <p:ext uri="{BB962C8B-B14F-4D97-AF65-F5344CB8AC3E}">
        <p14:creationId xmlns:p14="http://schemas.microsoft.com/office/powerpoint/2010/main" val="14822928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2000">
        <p15:prstTrans prst="drape"/>
      </p:transition>
    </mc:Choice>
    <mc:Fallback xmlns="">
      <p:transition spd="slow" advClick="0" advTm="200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009A86F-59CD-A58B-FA24-437AA4BD58B9}"/>
              </a:ext>
            </a:extLst>
          </p:cNvPr>
          <p:cNvPicPr>
            <a:picLocks noChangeAspect="1"/>
          </p:cNvPicPr>
          <p:nvPr/>
        </p:nvPicPr>
        <p:blipFill>
          <a:blip r:embed="rId2"/>
          <a:stretch>
            <a:fillRect/>
          </a:stretch>
        </p:blipFill>
        <p:spPr>
          <a:xfrm>
            <a:off x="0" y="-20320"/>
            <a:ext cx="12192000" cy="6898640"/>
          </a:xfrm>
          <a:prstGeom prst="rect">
            <a:avLst/>
          </a:prstGeom>
        </p:spPr>
      </p:pic>
    </p:spTree>
    <p:extLst>
      <p:ext uri="{BB962C8B-B14F-4D97-AF65-F5344CB8AC3E}">
        <p14:creationId xmlns:p14="http://schemas.microsoft.com/office/powerpoint/2010/main" val="22075362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E6586C-96B9-A44B-8A9C-D6D0E9CD94C0}"/>
            </a:ext>
          </a:extLst>
        </p:cNvPr>
        <p:cNvGrpSpPr/>
        <p:nvPr/>
      </p:nvGrpSpPr>
      <p:grpSpPr>
        <a:xfrm>
          <a:off x="0" y="0"/>
          <a:ext cx="0" cy="0"/>
          <a:chOff x="0" y="0"/>
          <a:chExt cx="0" cy="0"/>
        </a:xfrm>
      </p:grpSpPr>
      <p:sp>
        <p:nvSpPr>
          <p:cNvPr id="5" name="Rectángulo 4">
            <a:extLst>
              <a:ext uri="{FF2B5EF4-FFF2-40B4-BE49-F238E27FC236}">
                <a16:creationId xmlns:a16="http://schemas.microsoft.com/office/drawing/2014/main" id="{F8C86BE7-EB00-D6F8-CB36-203F09547BC4}"/>
              </a:ext>
            </a:extLst>
          </p:cNvPr>
          <p:cNvSpPr/>
          <p:nvPr/>
        </p:nvSpPr>
        <p:spPr>
          <a:xfrm>
            <a:off x="-13855" y="1098066"/>
            <a:ext cx="1356466" cy="45719"/>
          </a:xfrm>
          <a:prstGeom prst="rect">
            <a:avLst/>
          </a:prstGeom>
          <a:solidFill>
            <a:srgbClr val="9B59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7" name="Rectángulo 6">
            <a:extLst>
              <a:ext uri="{FF2B5EF4-FFF2-40B4-BE49-F238E27FC236}">
                <a16:creationId xmlns:a16="http://schemas.microsoft.com/office/drawing/2014/main" id="{D3068996-ED18-9C87-9351-88777021EF8D}"/>
              </a:ext>
            </a:extLst>
          </p:cNvPr>
          <p:cNvSpPr/>
          <p:nvPr/>
        </p:nvSpPr>
        <p:spPr>
          <a:xfrm>
            <a:off x="-13855" y="1"/>
            <a:ext cx="12356940" cy="6824250"/>
          </a:xfrm>
          <a:prstGeom prst="rect">
            <a:avLst/>
          </a:prstGeom>
          <a:solidFill>
            <a:srgbClr val="9B59B6">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dirty="0"/>
          </a:p>
        </p:txBody>
      </p:sp>
      <p:sp>
        <p:nvSpPr>
          <p:cNvPr id="8" name="CuadroTexto 7">
            <a:extLst>
              <a:ext uri="{FF2B5EF4-FFF2-40B4-BE49-F238E27FC236}">
                <a16:creationId xmlns:a16="http://schemas.microsoft.com/office/drawing/2014/main" id="{22EA99B6-E58C-7BA7-6FE9-39814A6182C7}"/>
              </a:ext>
            </a:extLst>
          </p:cNvPr>
          <p:cNvSpPr txBox="1"/>
          <p:nvPr/>
        </p:nvSpPr>
        <p:spPr>
          <a:xfrm>
            <a:off x="189284" y="4192473"/>
            <a:ext cx="6570814" cy="707886"/>
          </a:xfrm>
          <a:prstGeom prst="rect">
            <a:avLst/>
          </a:prstGeom>
          <a:noFill/>
        </p:spPr>
        <p:txBody>
          <a:bodyPr wrap="square" rtlCol="0">
            <a:spAutoFit/>
          </a:bodyPr>
          <a:lstStyle/>
          <a:p>
            <a:r>
              <a:rPr lang="es-VE" sz="4000" b="1" dirty="0">
                <a:solidFill>
                  <a:srgbClr val="FBFCFC"/>
                </a:solidFill>
                <a:latin typeface="Roboto Condensed" panose="02000000000000000000" pitchFamily="2" charset="0"/>
                <a:ea typeface="Roboto Condensed" panose="02000000000000000000" pitchFamily="2" charset="0"/>
                <a:cs typeface="Roboto Condensed" panose="02000000000000000000" pitchFamily="2" charset="0"/>
              </a:rPr>
              <a:t>McClelland Academy Program</a:t>
            </a:r>
          </a:p>
        </p:txBody>
      </p:sp>
      <p:sp>
        <p:nvSpPr>
          <p:cNvPr id="9" name="Rectángulo 8">
            <a:extLst>
              <a:ext uri="{FF2B5EF4-FFF2-40B4-BE49-F238E27FC236}">
                <a16:creationId xmlns:a16="http://schemas.microsoft.com/office/drawing/2014/main" id="{03DD03C7-FCD2-02E9-131E-C4DDE3D68795}"/>
              </a:ext>
            </a:extLst>
          </p:cNvPr>
          <p:cNvSpPr/>
          <p:nvPr/>
        </p:nvSpPr>
        <p:spPr>
          <a:xfrm>
            <a:off x="280927" y="4982059"/>
            <a:ext cx="4677153" cy="1692771"/>
          </a:xfrm>
          <a:prstGeom prst="rect">
            <a:avLst/>
          </a:prstGeom>
        </p:spPr>
        <p:txBody>
          <a:bodyPr wrap="square">
            <a:spAutoFit/>
          </a:bodyPr>
          <a:lstStyle/>
          <a:p>
            <a:r>
              <a:rPr lang="es-VE" sz="2800" dirty="0">
                <a:solidFill>
                  <a:srgbClr val="FBFCFC"/>
                </a:solidFill>
                <a:latin typeface="Arial Rounded MT Bold" panose="020F0704030504030204" pitchFamily="34" charset="0"/>
                <a:ea typeface="Roboto Condensed" panose="02000000000000000000" pitchFamily="2" charset="0"/>
              </a:rPr>
              <a:t>Our MAP </a:t>
            </a:r>
            <a:r>
              <a:rPr lang="es-VE" sz="2400" dirty="0">
                <a:solidFill>
                  <a:srgbClr val="FBFCFC"/>
                </a:solidFill>
                <a:latin typeface="Arial Rounded MT Bold" panose="020F0704030504030204" pitchFamily="34" charset="0"/>
                <a:ea typeface="Roboto Condensed" panose="02000000000000000000" pitchFamily="2" charset="0"/>
              </a:rPr>
              <a:t>is a unique whole-school program designed around </a:t>
            </a:r>
            <a:r>
              <a:rPr lang="es-VE" sz="2400" dirty="0" err="1">
                <a:solidFill>
                  <a:srgbClr val="FBFCFC"/>
                </a:solidFill>
                <a:latin typeface="Arial Rounded MT Bold" panose="020F0704030504030204" pitchFamily="34" charset="0"/>
                <a:ea typeface="Roboto Condensed" panose="02000000000000000000" pitchFamily="2" charset="0"/>
              </a:rPr>
              <a:t>our</a:t>
            </a:r>
            <a:r>
              <a:rPr lang="es-VE" sz="2400" dirty="0">
                <a:solidFill>
                  <a:srgbClr val="FBFCFC"/>
                </a:solidFill>
                <a:latin typeface="Arial Rounded MT Bold" panose="020F0704030504030204" pitchFamily="34" charset="0"/>
                <a:ea typeface="Roboto Condensed" panose="02000000000000000000" pitchFamily="2" charset="0"/>
              </a:rPr>
              <a:t> </a:t>
            </a:r>
            <a:r>
              <a:rPr lang="es-VE" sz="2400" dirty="0" err="1">
                <a:solidFill>
                  <a:srgbClr val="FBFCFC"/>
                </a:solidFill>
                <a:latin typeface="Arial Rounded MT Bold" panose="020F0704030504030204" pitchFamily="34" charset="0"/>
                <a:ea typeface="Roboto Condensed" panose="02000000000000000000" pitchFamily="2" charset="0"/>
              </a:rPr>
              <a:t>student’s</a:t>
            </a:r>
            <a:r>
              <a:rPr lang="es-VE" sz="2400" dirty="0">
                <a:solidFill>
                  <a:srgbClr val="FBFCFC"/>
                </a:solidFill>
                <a:latin typeface="Arial Rounded MT Bold" panose="020F0704030504030204" pitchFamily="34" charset="0"/>
                <a:ea typeface="Roboto Condensed" panose="02000000000000000000" pitchFamily="2" charset="0"/>
              </a:rPr>
              <a:t> PASSION</a:t>
            </a:r>
            <a:r>
              <a:rPr lang="en-US" sz="2400" dirty="0">
                <a:solidFill>
                  <a:srgbClr val="FBFCFC"/>
                </a:solidFill>
                <a:latin typeface="Arial Rounded MT Bold" panose="020F0704030504030204" pitchFamily="34" charset="0"/>
                <a:ea typeface="Roboto Condensed" panose="02000000000000000000" pitchFamily="2" charset="0"/>
              </a:rPr>
              <a:t>.</a:t>
            </a:r>
            <a:r>
              <a:rPr lang="es-VE" sz="2800" dirty="0">
                <a:solidFill>
                  <a:srgbClr val="FBFCFC"/>
                </a:solidFill>
                <a:latin typeface="Arial Rounded MT Bold" panose="020F0704030504030204" pitchFamily="34" charset="0"/>
                <a:ea typeface="Roboto Condensed" panose="02000000000000000000" pitchFamily="2" charset="0"/>
              </a:rPr>
              <a:t>  </a:t>
            </a:r>
            <a:endParaRPr lang="es-VE" sz="2800" dirty="0">
              <a:solidFill>
                <a:schemeClr val="bg1"/>
              </a:solidFill>
              <a:latin typeface="Arial Rounded MT Bold" panose="020F0704030504030204" pitchFamily="34" charset="0"/>
              <a:ea typeface="Roboto Condensed" panose="02000000000000000000" pitchFamily="2" charset="0"/>
            </a:endParaRPr>
          </a:p>
        </p:txBody>
      </p:sp>
      <p:sp>
        <p:nvSpPr>
          <p:cNvPr id="10" name="Elipse 9">
            <a:extLst>
              <a:ext uri="{FF2B5EF4-FFF2-40B4-BE49-F238E27FC236}">
                <a16:creationId xmlns:a16="http://schemas.microsoft.com/office/drawing/2014/main" id="{0387CC65-EA05-B6E7-E8C2-24FC3B1249D8}"/>
              </a:ext>
            </a:extLst>
          </p:cNvPr>
          <p:cNvSpPr/>
          <p:nvPr/>
        </p:nvSpPr>
        <p:spPr>
          <a:xfrm>
            <a:off x="5712733" y="5232731"/>
            <a:ext cx="1578390" cy="933561"/>
          </a:xfrm>
          <a:prstGeom prst="ellipse">
            <a:avLst/>
          </a:prstGeom>
          <a:solidFill>
            <a:srgbClr val="BDC3C7">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11" name="Elipse 10">
            <a:extLst>
              <a:ext uri="{FF2B5EF4-FFF2-40B4-BE49-F238E27FC236}">
                <a16:creationId xmlns:a16="http://schemas.microsoft.com/office/drawing/2014/main" id="{D445A0B3-498D-F732-6B46-B06841DCB098}"/>
              </a:ext>
            </a:extLst>
          </p:cNvPr>
          <p:cNvSpPr/>
          <p:nvPr/>
        </p:nvSpPr>
        <p:spPr>
          <a:xfrm>
            <a:off x="7903040" y="5142082"/>
            <a:ext cx="1679133" cy="1069144"/>
          </a:xfrm>
          <a:prstGeom prst="ellipse">
            <a:avLst/>
          </a:prstGeom>
          <a:solidFill>
            <a:srgbClr val="BDC3C7">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12" name="Elipse 11">
            <a:extLst>
              <a:ext uri="{FF2B5EF4-FFF2-40B4-BE49-F238E27FC236}">
                <a16:creationId xmlns:a16="http://schemas.microsoft.com/office/drawing/2014/main" id="{381EBA8D-58A0-84AC-EF2A-9494F48E3827}"/>
              </a:ext>
            </a:extLst>
          </p:cNvPr>
          <p:cNvSpPr/>
          <p:nvPr/>
        </p:nvSpPr>
        <p:spPr>
          <a:xfrm>
            <a:off x="10000783" y="4982058"/>
            <a:ext cx="1714561" cy="1434905"/>
          </a:xfrm>
          <a:prstGeom prst="ellipse">
            <a:avLst/>
          </a:prstGeom>
          <a:solidFill>
            <a:srgbClr val="BDC3C7">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13" name="Rectángulo 12">
            <a:extLst>
              <a:ext uri="{FF2B5EF4-FFF2-40B4-BE49-F238E27FC236}">
                <a16:creationId xmlns:a16="http://schemas.microsoft.com/office/drawing/2014/main" id="{385367B0-6349-E122-9AEF-E8982EC74660}"/>
              </a:ext>
            </a:extLst>
          </p:cNvPr>
          <p:cNvSpPr/>
          <p:nvPr/>
        </p:nvSpPr>
        <p:spPr>
          <a:xfrm>
            <a:off x="7218358" y="5653794"/>
            <a:ext cx="926003" cy="45719"/>
          </a:xfrm>
          <a:prstGeom prst="rect">
            <a:avLst/>
          </a:prstGeom>
          <a:solidFill>
            <a:srgbClr val="BDC3C7">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14" name="Rectángulo 13">
            <a:extLst>
              <a:ext uri="{FF2B5EF4-FFF2-40B4-BE49-F238E27FC236}">
                <a16:creationId xmlns:a16="http://schemas.microsoft.com/office/drawing/2014/main" id="{F87538D4-A8A4-88B4-C8F0-5EE92BDD3D4F}"/>
              </a:ext>
            </a:extLst>
          </p:cNvPr>
          <p:cNvSpPr/>
          <p:nvPr/>
        </p:nvSpPr>
        <p:spPr>
          <a:xfrm>
            <a:off x="9213505" y="5653794"/>
            <a:ext cx="916579" cy="45719"/>
          </a:xfrm>
          <a:prstGeom prst="rect">
            <a:avLst/>
          </a:prstGeom>
          <a:solidFill>
            <a:srgbClr val="BDC3C7">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15" name="CuadroTexto 14">
            <a:extLst>
              <a:ext uri="{FF2B5EF4-FFF2-40B4-BE49-F238E27FC236}">
                <a16:creationId xmlns:a16="http://schemas.microsoft.com/office/drawing/2014/main" id="{C460F68C-6FD9-379E-3842-F3AE1699E500}"/>
              </a:ext>
            </a:extLst>
          </p:cNvPr>
          <p:cNvSpPr txBox="1"/>
          <p:nvPr/>
        </p:nvSpPr>
        <p:spPr>
          <a:xfrm>
            <a:off x="5746956" y="5460831"/>
            <a:ext cx="1471402" cy="461665"/>
          </a:xfrm>
          <a:prstGeom prst="rect">
            <a:avLst/>
          </a:prstGeom>
          <a:noFill/>
        </p:spPr>
        <p:txBody>
          <a:bodyPr wrap="square" rtlCol="0">
            <a:spAutoFit/>
          </a:bodyPr>
          <a:lstStyle/>
          <a:p>
            <a:pPr algn="ctr"/>
            <a:r>
              <a:rPr lang="es-VE" sz="2400" b="1" dirty="0" err="1">
                <a:solidFill>
                  <a:schemeClr val="bg1"/>
                </a:solidFill>
                <a:latin typeface="Arial Rounded MT Bold" panose="020F0704030504030204" pitchFamily="34" charset="0"/>
                <a:ea typeface="Roboto Condensed" charset="0"/>
                <a:cs typeface="Roboto Condensed" charset="0"/>
              </a:rPr>
              <a:t>Passion</a:t>
            </a:r>
            <a:endParaRPr lang="es-VE" sz="2800" dirty="0">
              <a:solidFill>
                <a:srgbClr val="9B59B6"/>
              </a:solidFill>
            </a:endParaRPr>
          </a:p>
        </p:txBody>
      </p:sp>
      <p:sp>
        <p:nvSpPr>
          <p:cNvPr id="16" name="CuadroTexto 15">
            <a:extLst>
              <a:ext uri="{FF2B5EF4-FFF2-40B4-BE49-F238E27FC236}">
                <a16:creationId xmlns:a16="http://schemas.microsoft.com/office/drawing/2014/main" id="{C697F851-6C41-CB5A-4E82-F754621BD478}"/>
              </a:ext>
            </a:extLst>
          </p:cNvPr>
          <p:cNvSpPr txBox="1"/>
          <p:nvPr/>
        </p:nvSpPr>
        <p:spPr>
          <a:xfrm>
            <a:off x="7709733" y="5409262"/>
            <a:ext cx="2033387" cy="461665"/>
          </a:xfrm>
          <a:prstGeom prst="rect">
            <a:avLst/>
          </a:prstGeom>
          <a:noFill/>
        </p:spPr>
        <p:txBody>
          <a:bodyPr wrap="square" rtlCol="0">
            <a:spAutoFit/>
          </a:bodyPr>
          <a:lstStyle/>
          <a:p>
            <a:pPr algn="ctr"/>
            <a:r>
              <a:rPr lang="es-VE" sz="2400" b="1" dirty="0" err="1">
                <a:solidFill>
                  <a:schemeClr val="bg1"/>
                </a:solidFill>
                <a:latin typeface="Arial Rounded MT Bold" panose="020F0704030504030204" pitchFamily="34" charset="0"/>
                <a:ea typeface="Roboto Condensed" charset="0"/>
                <a:cs typeface="Roboto Condensed" charset="0"/>
              </a:rPr>
              <a:t>Pathway</a:t>
            </a:r>
            <a:endParaRPr lang="es-VE" sz="2400" b="1" dirty="0">
              <a:solidFill>
                <a:schemeClr val="bg1"/>
              </a:solidFill>
              <a:latin typeface="Arial Rounded MT Bold" panose="020F0704030504030204" pitchFamily="34" charset="0"/>
              <a:ea typeface="Roboto Condensed" charset="0"/>
              <a:cs typeface="Roboto Condensed" charset="0"/>
            </a:endParaRPr>
          </a:p>
        </p:txBody>
      </p:sp>
      <p:sp>
        <p:nvSpPr>
          <p:cNvPr id="17" name="CuadroTexto 16">
            <a:extLst>
              <a:ext uri="{FF2B5EF4-FFF2-40B4-BE49-F238E27FC236}">
                <a16:creationId xmlns:a16="http://schemas.microsoft.com/office/drawing/2014/main" id="{D8A694D1-0B04-6CEF-AD4F-5E1030940D12}"/>
              </a:ext>
            </a:extLst>
          </p:cNvPr>
          <p:cNvSpPr txBox="1"/>
          <p:nvPr/>
        </p:nvSpPr>
        <p:spPr>
          <a:xfrm>
            <a:off x="9912601" y="5409262"/>
            <a:ext cx="1972224" cy="461665"/>
          </a:xfrm>
          <a:prstGeom prst="rect">
            <a:avLst/>
          </a:prstGeom>
          <a:noFill/>
        </p:spPr>
        <p:txBody>
          <a:bodyPr wrap="square" rtlCol="0">
            <a:spAutoFit/>
          </a:bodyPr>
          <a:lstStyle/>
          <a:p>
            <a:pPr algn="ctr"/>
            <a:r>
              <a:rPr lang="es-VE" sz="2400" b="1" dirty="0" err="1">
                <a:solidFill>
                  <a:schemeClr val="bg1"/>
                </a:solidFill>
                <a:latin typeface="Arial Rounded MT Bold" panose="020F0704030504030204" pitchFamily="34" charset="0"/>
              </a:rPr>
              <a:t>S</a:t>
            </a:r>
            <a:r>
              <a:rPr lang="es-VE" sz="2400" b="1" dirty="0" err="1">
                <a:solidFill>
                  <a:schemeClr val="bg1"/>
                </a:solidFill>
                <a:latin typeface="Arial Rounded MT Bold" panose="020F0704030504030204" pitchFamily="34" charset="0"/>
                <a:ea typeface="Roboto Condensed" charset="0"/>
                <a:cs typeface="Roboto Condensed" charset="0"/>
              </a:rPr>
              <a:t>uccess</a:t>
            </a:r>
            <a:endParaRPr lang="es-VE" sz="2400" b="1" dirty="0">
              <a:solidFill>
                <a:schemeClr val="bg1"/>
              </a:solidFill>
              <a:latin typeface="Arial Rounded MT Bold" panose="020F0704030504030204" pitchFamily="34" charset="0"/>
              <a:ea typeface="Roboto Condensed" charset="0"/>
              <a:cs typeface="Roboto Condensed" charset="0"/>
            </a:endParaRPr>
          </a:p>
        </p:txBody>
      </p:sp>
      <p:sp>
        <p:nvSpPr>
          <p:cNvPr id="26" name="Rectángulo 11">
            <a:extLst>
              <a:ext uri="{FF2B5EF4-FFF2-40B4-BE49-F238E27FC236}">
                <a16:creationId xmlns:a16="http://schemas.microsoft.com/office/drawing/2014/main" id="{231B08D4-CF27-7AC4-1CCB-53EEA2F755BB}"/>
              </a:ext>
            </a:extLst>
          </p:cNvPr>
          <p:cNvSpPr/>
          <p:nvPr/>
        </p:nvSpPr>
        <p:spPr>
          <a:xfrm>
            <a:off x="1171706" y="634533"/>
            <a:ext cx="31504" cy="509252"/>
          </a:xfrm>
          <a:prstGeom prst="rect">
            <a:avLst/>
          </a:prstGeom>
          <a:solidFill>
            <a:srgbClr val="FBFBFB">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4" name="Picture 3">
            <a:extLst>
              <a:ext uri="{FF2B5EF4-FFF2-40B4-BE49-F238E27FC236}">
                <a16:creationId xmlns:a16="http://schemas.microsoft.com/office/drawing/2014/main" id="{D4CA6C1D-8E09-DE1F-3369-A0720E18DD48}"/>
              </a:ext>
            </a:extLst>
          </p:cNvPr>
          <p:cNvPicPr>
            <a:picLocks noChangeAspect="1"/>
          </p:cNvPicPr>
          <p:nvPr/>
        </p:nvPicPr>
        <p:blipFill>
          <a:blip r:embed="rId2"/>
          <a:stretch>
            <a:fillRect/>
          </a:stretch>
        </p:blipFill>
        <p:spPr>
          <a:xfrm>
            <a:off x="3938322" y="1340281"/>
            <a:ext cx="4198389" cy="2767711"/>
          </a:xfrm>
          <a:prstGeom prst="rect">
            <a:avLst/>
          </a:prstGeom>
        </p:spPr>
      </p:pic>
      <p:pic>
        <p:nvPicPr>
          <p:cNvPr id="24" name="Picture 23">
            <a:extLst>
              <a:ext uri="{FF2B5EF4-FFF2-40B4-BE49-F238E27FC236}">
                <a16:creationId xmlns:a16="http://schemas.microsoft.com/office/drawing/2014/main" id="{512EFAA6-FE47-8FE2-787A-BDDF78949D5F}"/>
              </a:ext>
            </a:extLst>
          </p:cNvPr>
          <p:cNvPicPr>
            <a:picLocks noChangeAspect="1"/>
          </p:cNvPicPr>
          <p:nvPr/>
        </p:nvPicPr>
        <p:blipFill>
          <a:blip r:embed="rId3"/>
          <a:stretch>
            <a:fillRect/>
          </a:stretch>
        </p:blipFill>
        <p:spPr>
          <a:xfrm>
            <a:off x="162562" y="230315"/>
            <a:ext cx="3553560" cy="3742245"/>
          </a:xfrm>
          <a:prstGeom prst="rect">
            <a:avLst/>
          </a:prstGeom>
        </p:spPr>
      </p:pic>
      <p:pic>
        <p:nvPicPr>
          <p:cNvPr id="19" name="Picture 18">
            <a:extLst>
              <a:ext uri="{FF2B5EF4-FFF2-40B4-BE49-F238E27FC236}">
                <a16:creationId xmlns:a16="http://schemas.microsoft.com/office/drawing/2014/main" id="{805FF280-67A4-6B67-2841-B4A56E14A4BE}"/>
              </a:ext>
            </a:extLst>
          </p:cNvPr>
          <p:cNvPicPr>
            <a:picLocks noChangeAspect="1"/>
          </p:cNvPicPr>
          <p:nvPr/>
        </p:nvPicPr>
        <p:blipFill>
          <a:blip r:embed="rId4"/>
          <a:stretch>
            <a:fillRect/>
          </a:stretch>
        </p:blipFill>
        <p:spPr>
          <a:xfrm>
            <a:off x="8239835" y="45030"/>
            <a:ext cx="1868714" cy="2714922"/>
          </a:xfrm>
          <a:prstGeom prst="rect">
            <a:avLst/>
          </a:prstGeom>
        </p:spPr>
      </p:pic>
      <p:pic>
        <p:nvPicPr>
          <p:cNvPr id="28" name="Picture 27">
            <a:extLst>
              <a:ext uri="{FF2B5EF4-FFF2-40B4-BE49-F238E27FC236}">
                <a16:creationId xmlns:a16="http://schemas.microsoft.com/office/drawing/2014/main" id="{AAE0D845-D539-3BF5-E12C-7835F5ECF0D0}"/>
              </a:ext>
            </a:extLst>
          </p:cNvPr>
          <p:cNvPicPr>
            <a:picLocks noChangeAspect="1"/>
          </p:cNvPicPr>
          <p:nvPr/>
        </p:nvPicPr>
        <p:blipFill>
          <a:blip r:embed="rId5"/>
          <a:stretch>
            <a:fillRect/>
          </a:stretch>
        </p:blipFill>
        <p:spPr>
          <a:xfrm>
            <a:off x="9514561" y="1742790"/>
            <a:ext cx="2488155" cy="3227878"/>
          </a:xfrm>
          <a:prstGeom prst="rect">
            <a:avLst/>
          </a:prstGeom>
        </p:spPr>
      </p:pic>
    </p:spTree>
    <p:extLst>
      <p:ext uri="{BB962C8B-B14F-4D97-AF65-F5344CB8AC3E}">
        <p14:creationId xmlns:p14="http://schemas.microsoft.com/office/powerpoint/2010/main" val="11135832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13855" y="1098066"/>
            <a:ext cx="1356466" cy="45719"/>
          </a:xfrm>
          <a:prstGeom prst="rect">
            <a:avLst/>
          </a:prstGeom>
          <a:solidFill>
            <a:srgbClr val="9B59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7" name="Rectángulo 6"/>
          <p:cNvSpPr/>
          <p:nvPr/>
        </p:nvSpPr>
        <p:spPr>
          <a:xfrm>
            <a:off x="-82470" y="0"/>
            <a:ext cx="12356940" cy="6824250"/>
          </a:xfrm>
          <a:prstGeom prst="rect">
            <a:avLst/>
          </a:prstGeom>
          <a:solidFill>
            <a:srgbClr val="9B59B6">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dirty="0"/>
          </a:p>
        </p:txBody>
      </p:sp>
      <p:sp>
        <p:nvSpPr>
          <p:cNvPr id="8" name="CuadroTexto 7"/>
          <p:cNvSpPr txBox="1"/>
          <p:nvPr/>
        </p:nvSpPr>
        <p:spPr>
          <a:xfrm>
            <a:off x="51280" y="87608"/>
            <a:ext cx="5815074" cy="646331"/>
          </a:xfrm>
          <a:prstGeom prst="rect">
            <a:avLst/>
          </a:prstGeom>
          <a:noFill/>
        </p:spPr>
        <p:txBody>
          <a:bodyPr wrap="square" rtlCol="0">
            <a:spAutoFit/>
          </a:bodyPr>
          <a:lstStyle/>
          <a:p>
            <a:r>
              <a:rPr lang="es-VE" sz="3600" b="1" dirty="0">
                <a:solidFill>
                  <a:srgbClr val="FBFCFC"/>
                </a:solidFill>
                <a:latin typeface="Roboto Condensed" panose="02000000000000000000" pitchFamily="2" charset="0"/>
                <a:ea typeface="Roboto Condensed" panose="02000000000000000000" pitchFamily="2" charset="0"/>
                <a:cs typeface="Roboto Condensed" panose="02000000000000000000" pitchFamily="2" charset="0"/>
              </a:rPr>
              <a:t>McClelland Academy Program</a:t>
            </a:r>
          </a:p>
        </p:txBody>
      </p:sp>
      <p:sp>
        <p:nvSpPr>
          <p:cNvPr id="10" name="Elipse 9"/>
          <p:cNvSpPr/>
          <p:nvPr/>
        </p:nvSpPr>
        <p:spPr>
          <a:xfrm>
            <a:off x="5712733" y="5232731"/>
            <a:ext cx="1578390" cy="933561"/>
          </a:xfrm>
          <a:prstGeom prst="ellipse">
            <a:avLst/>
          </a:prstGeom>
          <a:solidFill>
            <a:srgbClr val="BDC3C7">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11" name="Elipse 10"/>
          <p:cNvSpPr/>
          <p:nvPr/>
        </p:nvSpPr>
        <p:spPr>
          <a:xfrm>
            <a:off x="7903040" y="5142082"/>
            <a:ext cx="1679133" cy="1069144"/>
          </a:xfrm>
          <a:prstGeom prst="ellipse">
            <a:avLst/>
          </a:prstGeom>
          <a:solidFill>
            <a:srgbClr val="BDC3C7">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13" name="Rectángulo 12"/>
          <p:cNvSpPr/>
          <p:nvPr/>
        </p:nvSpPr>
        <p:spPr>
          <a:xfrm>
            <a:off x="7218358" y="5653794"/>
            <a:ext cx="926003" cy="45719"/>
          </a:xfrm>
          <a:prstGeom prst="rect">
            <a:avLst/>
          </a:prstGeom>
          <a:solidFill>
            <a:srgbClr val="BDC3C7">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14" name="Rectángulo 13"/>
          <p:cNvSpPr/>
          <p:nvPr/>
        </p:nvSpPr>
        <p:spPr>
          <a:xfrm>
            <a:off x="9213505" y="5653794"/>
            <a:ext cx="916579" cy="45719"/>
          </a:xfrm>
          <a:prstGeom prst="rect">
            <a:avLst/>
          </a:prstGeom>
          <a:solidFill>
            <a:srgbClr val="BDC3C7">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6" name="Rectángulo 11"/>
          <p:cNvSpPr/>
          <p:nvPr/>
        </p:nvSpPr>
        <p:spPr>
          <a:xfrm>
            <a:off x="1171706" y="634533"/>
            <a:ext cx="31504" cy="509252"/>
          </a:xfrm>
          <a:prstGeom prst="rect">
            <a:avLst/>
          </a:prstGeom>
          <a:solidFill>
            <a:srgbClr val="FBFBFB">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7" name="Rectángulo 2"/>
          <p:cNvSpPr/>
          <p:nvPr/>
        </p:nvSpPr>
        <p:spPr>
          <a:xfrm>
            <a:off x="0" y="1044371"/>
            <a:ext cx="4243884" cy="509252"/>
          </a:xfrm>
          <a:prstGeom prst="rect">
            <a:avLst/>
          </a:prstGeom>
          <a:solidFill>
            <a:srgbClr val="8E44AD">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dirty="0">
                <a:latin typeface="Arial Rounded MT Bold" panose="020F0704030504030204" pitchFamily="34" charset="0"/>
                <a:ea typeface="Roboto Condensed" charset="0"/>
                <a:cs typeface="Roboto Condensed" charset="0"/>
              </a:rPr>
              <a:t>Engage with Industry Experts</a:t>
            </a:r>
          </a:p>
        </p:txBody>
      </p:sp>
      <p:sp>
        <p:nvSpPr>
          <p:cNvPr id="20" name="Rectángulo 2"/>
          <p:cNvSpPr/>
          <p:nvPr/>
        </p:nvSpPr>
        <p:spPr>
          <a:xfrm>
            <a:off x="104121" y="4810481"/>
            <a:ext cx="4243884" cy="509252"/>
          </a:xfrm>
          <a:prstGeom prst="rect">
            <a:avLst/>
          </a:prstGeom>
          <a:solidFill>
            <a:srgbClr val="8E44AD">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dirty="0">
                <a:latin typeface="Arial Rounded MT Bold" panose="020F0704030504030204" pitchFamily="34" charset="0"/>
                <a:ea typeface="Roboto Condensed" charset="0"/>
                <a:cs typeface="Roboto Condensed" charset="0"/>
              </a:rPr>
              <a:t>Student Led and Project Based</a:t>
            </a:r>
          </a:p>
        </p:txBody>
      </p:sp>
      <p:sp>
        <p:nvSpPr>
          <p:cNvPr id="21" name="Rectángulo 2"/>
          <p:cNvSpPr/>
          <p:nvPr/>
        </p:nvSpPr>
        <p:spPr>
          <a:xfrm>
            <a:off x="104121" y="5496717"/>
            <a:ext cx="4212381" cy="509252"/>
          </a:xfrm>
          <a:prstGeom prst="rect">
            <a:avLst/>
          </a:prstGeom>
          <a:solidFill>
            <a:srgbClr val="8E44AD">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1700" dirty="0" err="1">
                <a:latin typeface="Arial Rounded MT Bold" panose="020F0704030504030204" pitchFamily="34" charset="0"/>
                <a:ea typeface="Roboto Condensed" charset="0"/>
                <a:cs typeface="Roboto Condensed" charset="0"/>
              </a:rPr>
              <a:t>Focus</a:t>
            </a:r>
            <a:r>
              <a:rPr lang="es-ES" sz="1700" dirty="0">
                <a:latin typeface="Arial Rounded MT Bold" panose="020F0704030504030204" pitchFamily="34" charset="0"/>
                <a:ea typeface="Roboto Condensed" charset="0"/>
                <a:cs typeface="Roboto Condensed" charset="0"/>
              </a:rPr>
              <a:t> </a:t>
            </a:r>
            <a:r>
              <a:rPr lang="es-ES" sz="1700" dirty="0" err="1">
                <a:latin typeface="Arial Rounded MT Bold" panose="020F0704030504030204" pitchFamily="34" charset="0"/>
                <a:ea typeface="Roboto Condensed" charset="0"/>
                <a:cs typeface="Roboto Condensed" charset="0"/>
              </a:rPr>
              <a:t>on</a:t>
            </a:r>
            <a:r>
              <a:rPr lang="es-ES" sz="1700" dirty="0">
                <a:latin typeface="Arial Rounded MT Bold" panose="020F0704030504030204" pitchFamily="34" charset="0"/>
                <a:ea typeface="Roboto Condensed" charset="0"/>
                <a:cs typeface="Roboto Condensed" charset="0"/>
              </a:rPr>
              <a:t> </a:t>
            </a:r>
            <a:r>
              <a:rPr lang="es-ES" sz="1700" dirty="0" err="1">
                <a:latin typeface="Arial Rounded MT Bold" panose="020F0704030504030204" pitchFamily="34" charset="0"/>
                <a:ea typeface="Roboto Condensed" charset="0"/>
                <a:cs typeface="Roboto Condensed" charset="0"/>
              </a:rPr>
              <a:t>Employability</a:t>
            </a:r>
            <a:r>
              <a:rPr lang="es-ES" sz="1700" dirty="0">
                <a:latin typeface="Arial Rounded MT Bold" panose="020F0704030504030204" pitchFamily="34" charset="0"/>
                <a:ea typeface="Roboto Condensed" charset="0"/>
                <a:cs typeface="Roboto Condensed" charset="0"/>
              </a:rPr>
              <a:t> </a:t>
            </a:r>
            <a:r>
              <a:rPr lang="es-ES" sz="1700" dirty="0" err="1">
                <a:latin typeface="Arial Rounded MT Bold" panose="020F0704030504030204" pitchFamily="34" charset="0"/>
                <a:ea typeface="Roboto Condensed" charset="0"/>
                <a:cs typeface="Roboto Condensed" charset="0"/>
              </a:rPr>
              <a:t>Skills</a:t>
            </a:r>
            <a:endParaRPr lang="es-ES" sz="1700" dirty="0">
              <a:latin typeface="Arial Rounded MT Bold" panose="020F0704030504030204" pitchFamily="34" charset="0"/>
              <a:ea typeface="Roboto Condensed" charset="0"/>
              <a:cs typeface="Roboto Condensed" charset="0"/>
            </a:endParaRPr>
          </a:p>
        </p:txBody>
      </p:sp>
      <p:sp>
        <p:nvSpPr>
          <p:cNvPr id="22" name="Rectángulo 2"/>
          <p:cNvSpPr/>
          <p:nvPr/>
        </p:nvSpPr>
        <p:spPr>
          <a:xfrm>
            <a:off x="72618" y="6182953"/>
            <a:ext cx="4243884" cy="509252"/>
          </a:xfrm>
          <a:prstGeom prst="rect">
            <a:avLst/>
          </a:prstGeom>
          <a:solidFill>
            <a:srgbClr val="8E44AD">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dirty="0" err="1">
                <a:latin typeface="Arial Rounded MT Bold" panose="020F0704030504030204" pitchFamily="34" charset="0"/>
                <a:ea typeface="Roboto Condensed" charset="0"/>
                <a:cs typeface="Roboto Condensed" charset="0"/>
              </a:rPr>
              <a:t>Fostering</a:t>
            </a:r>
            <a:r>
              <a:rPr lang="es-ES" dirty="0">
                <a:latin typeface="Arial Rounded MT Bold" panose="020F0704030504030204" pitchFamily="34" charset="0"/>
                <a:ea typeface="Roboto Condensed" charset="0"/>
                <a:cs typeface="Roboto Condensed" charset="0"/>
              </a:rPr>
              <a:t> </a:t>
            </a:r>
            <a:r>
              <a:rPr lang="es-ES" dirty="0" err="1">
                <a:latin typeface="Arial Rounded MT Bold" panose="020F0704030504030204" pitchFamily="34" charset="0"/>
                <a:ea typeface="Roboto Condensed" charset="0"/>
                <a:cs typeface="Roboto Condensed" charset="0"/>
              </a:rPr>
              <a:t>Community</a:t>
            </a:r>
            <a:r>
              <a:rPr lang="es-ES" dirty="0">
                <a:latin typeface="Arial Rounded MT Bold" panose="020F0704030504030204" pitchFamily="34" charset="0"/>
                <a:ea typeface="Roboto Condensed" charset="0"/>
                <a:cs typeface="Roboto Condensed" charset="0"/>
              </a:rPr>
              <a:t> </a:t>
            </a:r>
            <a:r>
              <a:rPr lang="es-ES" dirty="0" err="1">
                <a:latin typeface="Arial Rounded MT Bold" panose="020F0704030504030204" pitchFamily="34" charset="0"/>
                <a:ea typeface="Roboto Condensed" charset="0"/>
                <a:cs typeface="Roboto Condensed" charset="0"/>
              </a:rPr>
              <a:t>Relationships</a:t>
            </a:r>
            <a:endParaRPr lang="es-ES" dirty="0">
              <a:latin typeface="Arial Rounded MT Bold" panose="020F0704030504030204" pitchFamily="34" charset="0"/>
              <a:ea typeface="Roboto Condensed" charset="0"/>
              <a:cs typeface="Roboto Condensed" charset="0"/>
            </a:endParaRPr>
          </a:p>
        </p:txBody>
      </p:sp>
      <p:sp>
        <p:nvSpPr>
          <p:cNvPr id="23" name="Rectángulo 2"/>
          <p:cNvSpPr/>
          <p:nvPr/>
        </p:nvSpPr>
        <p:spPr>
          <a:xfrm>
            <a:off x="-82470" y="1730607"/>
            <a:ext cx="4389120" cy="509252"/>
          </a:xfrm>
          <a:prstGeom prst="rect">
            <a:avLst/>
          </a:prstGeom>
          <a:solidFill>
            <a:srgbClr val="8E44AD">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1700" dirty="0" err="1">
                <a:latin typeface="Arial Rounded MT Bold" panose="020F0704030504030204" pitchFamily="34" charset="0"/>
                <a:ea typeface="Roboto Condensed" charset="0"/>
                <a:cs typeface="Roboto Condensed" charset="0"/>
              </a:rPr>
              <a:t>Focus</a:t>
            </a:r>
            <a:r>
              <a:rPr lang="es-ES" sz="1700" dirty="0">
                <a:latin typeface="Arial Rounded MT Bold" panose="020F0704030504030204" pitchFamily="34" charset="0"/>
                <a:ea typeface="Roboto Condensed" charset="0"/>
                <a:cs typeface="Roboto Condensed" charset="0"/>
              </a:rPr>
              <a:t> </a:t>
            </a:r>
            <a:r>
              <a:rPr lang="es-ES" sz="1700" dirty="0" err="1">
                <a:latin typeface="Arial Rounded MT Bold" panose="020F0704030504030204" pitchFamily="34" charset="0"/>
                <a:ea typeface="Roboto Condensed" charset="0"/>
                <a:cs typeface="Roboto Condensed" charset="0"/>
              </a:rPr>
              <a:t>on</a:t>
            </a:r>
            <a:r>
              <a:rPr lang="es-ES" sz="1700" dirty="0">
                <a:latin typeface="Arial Rounded MT Bold" panose="020F0704030504030204" pitchFamily="34" charset="0"/>
                <a:ea typeface="Roboto Condensed" charset="0"/>
                <a:cs typeface="Roboto Condensed" charset="0"/>
              </a:rPr>
              <a:t> </a:t>
            </a:r>
            <a:r>
              <a:rPr lang="es-ES" sz="1700" dirty="0" err="1">
                <a:latin typeface="Arial Rounded MT Bold" panose="020F0704030504030204" pitchFamily="34" charset="0"/>
                <a:ea typeface="Roboto Condensed" charset="0"/>
                <a:cs typeface="Roboto Condensed" charset="0"/>
              </a:rPr>
              <a:t>Creating</a:t>
            </a:r>
            <a:r>
              <a:rPr lang="es-ES" sz="1700" dirty="0">
                <a:latin typeface="Arial Rounded MT Bold" panose="020F0704030504030204" pitchFamily="34" charset="0"/>
                <a:ea typeface="Roboto Condensed" charset="0"/>
                <a:cs typeface="Roboto Condensed" charset="0"/>
              </a:rPr>
              <a:t> 21st Century </a:t>
            </a:r>
            <a:r>
              <a:rPr lang="es-ES" sz="1700" dirty="0" err="1">
                <a:latin typeface="Arial Rounded MT Bold" panose="020F0704030504030204" pitchFamily="34" charset="0"/>
                <a:ea typeface="Roboto Condensed" charset="0"/>
                <a:cs typeface="Roboto Condensed" charset="0"/>
              </a:rPr>
              <a:t>Citizens</a:t>
            </a:r>
            <a:r>
              <a:rPr lang="es-ES" sz="1700" dirty="0">
                <a:latin typeface="Arial Rounded MT Bold" panose="020F0704030504030204" pitchFamily="34" charset="0"/>
                <a:ea typeface="Roboto Condensed" charset="0"/>
                <a:cs typeface="Roboto Condensed" charset="0"/>
              </a:rPr>
              <a:t> </a:t>
            </a:r>
          </a:p>
        </p:txBody>
      </p:sp>
      <p:pic>
        <p:nvPicPr>
          <p:cNvPr id="2" name="Picture 1">
            <a:extLst>
              <a:ext uri="{FF2B5EF4-FFF2-40B4-BE49-F238E27FC236}">
                <a16:creationId xmlns:a16="http://schemas.microsoft.com/office/drawing/2014/main" id="{71D118FE-271C-5984-D3C9-5723D0FB1852}"/>
              </a:ext>
            </a:extLst>
          </p:cNvPr>
          <p:cNvPicPr>
            <a:picLocks noChangeAspect="1"/>
          </p:cNvPicPr>
          <p:nvPr/>
        </p:nvPicPr>
        <p:blipFill>
          <a:blip r:embed="rId2"/>
          <a:stretch>
            <a:fillRect/>
          </a:stretch>
        </p:blipFill>
        <p:spPr>
          <a:xfrm>
            <a:off x="6265837" y="33750"/>
            <a:ext cx="5462236" cy="3510919"/>
          </a:xfrm>
          <a:prstGeom prst="rect">
            <a:avLst/>
          </a:prstGeom>
        </p:spPr>
      </p:pic>
      <p:pic>
        <p:nvPicPr>
          <p:cNvPr id="3" name="Picture 2">
            <a:extLst>
              <a:ext uri="{FF2B5EF4-FFF2-40B4-BE49-F238E27FC236}">
                <a16:creationId xmlns:a16="http://schemas.microsoft.com/office/drawing/2014/main" id="{837FB85A-267A-F7DC-4B9C-7185F1FACF54}"/>
              </a:ext>
            </a:extLst>
          </p:cNvPr>
          <p:cNvPicPr>
            <a:picLocks noChangeAspect="1"/>
          </p:cNvPicPr>
          <p:nvPr/>
        </p:nvPicPr>
        <p:blipFill>
          <a:blip r:embed="rId3"/>
          <a:stretch>
            <a:fillRect/>
          </a:stretch>
        </p:blipFill>
        <p:spPr>
          <a:xfrm>
            <a:off x="4725631" y="3509964"/>
            <a:ext cx="7466369" cy="3257140"/>
          </a:xfrm>
          <a:prstGeom prst="rect">
            <a:avLst/>
          </a:prstGeom>
        </p:spPr>
      </p:pic>
      <p:pic>
        <p:nvPicPr>
          <p:cNvPr id="6" name="Picture 5">
            <a:extLst>
              <a:ext uri="{FF2B5EF4-FFF2-40B4-BE49-F238E27FC236}">
                <a16:creationId xmlns:a16="http://schemas.microsoft.com/office/drawing/2014/main" id="{C2599F15-6BB0-4AB2-6D77-4D941990CCE0}"/>
              </a:ext>
            </a:extLst>
          </p:cNvPr>
          <p:cNvPicPr>
            <a:picLocks noChangeAspect="1"/>
          </p:cNvPicPr>
          <p:nvPr/>
        </p:nvPicPr>
        <p:blipFill>
          <a:blip r:embed="rId4"/>
          <a:stretch>
            <a:fillRect/>
          </a:stretch>
        </p:blipFill>
        <p:spPr>
          <a:xfrm>
            <a:off x="60961" y="2550291"/>
            <a:ext cx="5795747" cy="2178267"/>
          </a:xfrm>
          <a:prstGeom prst="rect">
            <a:avLst/>
          </a:prstGeom>
        </p:spPr>
      </p:pic>
    </p:spTree>
    <p:extLst>
      <p:ext uri="{BB962C8B-B14F-4D97-AF65-F5344CB8AC3E}">
        <p14:creationId xmlns:p14="http://schemas.microsoft.com/office/powerpoint/2010/main" val="12837869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400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6000"/>
                                  </p:stCondLst>
                                  <p:childTnLst>
                                    <p:set>
                                      <p:cBhvr>
                                        <p:cTn id="8" dur="1" fill="hold">
                                          <p:stCondLst>
                                            <p:cond delay="0"/>
                                          </p:stCondLst>
                                        </p:cTn>
                                        <p:tgtEl>
                                          <p:spTgt spid="22"/>
                                        </p:tgtEl>
                                        <p:attrNameLst>
                                          <p:attrName>style.visibility</p:attrName>
                                        </p:attrNameLst>
                                      </p:cBhvr>
                                      <p:to>
                                        <p:strVal val="visible"/>
                                      </p:to>
                                    </p:set>
                                  </p:childTnLst>
                                </p:cTn>
                              </p:par>
                              <p:par>
                                <p:cTn id="9" presetID="1" presetClass="entr" presetSubtype="0" fill="hold" grpId="0" nodeType="withEffect">
                                  <p:stCondLst>
                                    <p:cond delay="8000"/>
                                  </p:stCondLst>
                                  <p:childTnLst>
                                    <p:set>
                                      <p:cBhvr>
                                        <p:cTn id="10" dur="1" fill="hold">
                                          <p:stCondLst>
                                            <p:cond delay="0"/>
                                          </p:stCondLst>
                                        </p:cTn>
                                        <p:tgtEl>
                                          <p:spTgt spid="27"/>
                                        </p:tgtEl>
                                        <p:attrNameLst>
                                          <p:attrName>style.visibility</p:attrName>
                                        </p:attrNameLst>
                                      </p:cBhvr>
                                      <p:to>
                                        <p:strVal val="visible"/>
                                      </p:to>
                                    </p:set>
                                  </p:childTnLst>
                                </p:cTn>
                              </p:par>
                              <p:par>
                                <p:cTn id="11" presetID="1" presetClass="entr" presetSubtype="0" fill="hold" grpId="0" nodeType="withEffect">
                                  <p:stCondLst>
                                    <p:cond delay="1000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1400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0" grpId="0" animBg="1"/>
      <p:bldP spid="21" grpId="0" animBg="1"/>
      <p:bldP spid="22" grpId="0" animBg="1"/>
      <p:bldP spid="2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2020 Homestay.mp4" descr="2020 Homestay.mp4">
            <a:hlinkClick r:id="" action="ppaction://media"/>
            <a:extLst>
              <a:ext uri="{FF2B5EF4-FFF2-40B4-BE49-F238E27FC236}">
                <a16:creationId xmlns:a16="http://schemas.microsoft.com/office/drawing/2014/main" id="{3E9AE44D-C695-8F4D-BFB0-4F195951A11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10" name="Rectángulo 9"/>
          <p:cNvSpPr/>
          <p:nvPr/>
        </p:nvSpPr>
        <p:spPr>
          <a:xfrm>
            <a:off x="4098797" y="5076895"/>
            <a:ext cx="3994404" cy="307777"/>
          </a:xfrm>
          <a:prstGeom prst="rect">
            <a:avLst/>
          </a:prstGeom>
        </p:spPr>
        <p:txBody>
          <a:bodyPr wrap="square">
            <a:spAutoFit/>
          </a:bodyPr>
          <a:lstStyle/>
          <a:p>
            <a:pPr algn="ctr"/>
            <a:r>
              <a:rPr lang="es-ES" sz="1400" dirty="0">
                <a:solidFill>
                  <a:srgbClr val="000000"/>
                </a:solidFill>
                <a:latin typeface="Source Sans Pro Light"/>
              </a:rPr>
              <a:t> </a:t>
            </a:r>
            <a:endParaRPr lang="es-ES" sz="1400" dirty="0">
              <a:latin typeface="Source Sans Pro Light"/>
            </a:endParaRPr>
          </a:p>
        </p:txBody>
      </p:sp>
      <p:cxnSp>
        <p:nvCxnSpPr>
          <p:cNvPr id="12" name="Conector angular 11"/>
          <p:cNvCxnSpPr/>
          <p:nvPr/>
        </p:nvCxnSpPr>
        <p:spPr>
          <a:xfrm flipV="1">
            <a:off x="6735593" y="816590"/>
            <a:ext cx="2275060" cy="1296616"/>
          </a:xfrm>
          <a:prstGeom prst="bentConnector3">
            <a:avLst/>
          </a:prstGeom>
          <a:ln>
            <a:solidFill>
              <a:srgbClr val="8E44AD"/>
            </a:solidFill>
            <a:tailEnd type="triangle"/>
          </a:ln>
        </p:spPr>
        <p:style>
          <a:lnRef idx="1">
            <a:schemeClr val="accent1"/>
          </a:lnRef>
          <a:fillRef idx="0">
            <a:schemeClr val="accent1"/>
          </a:fillRef>
          <a:effectRef idx="0">
            <a:schemeClr val="accent1"/>
          </a:effectRef>
          <a:fontRef idx="minor">
            <a:schemeClr val="tx1"/>
          </a:fontRef>
        </p:style>
      </p:cxnSp>
      <p:cxnSp>
        <p:nvCxnSpPr>
          <p:cNvPr id="30" name="Conector angular 29"/>
          <p:cNvCxnSpPr/>
          <p:nvPr/>
        </p:nvCxnSpPr>
        <p:spPr>
          <a:xfrm>
            <a:off x="6690337" y="2462757"/>
            <a:ext cx="2286291" cy="1267644"/>
          </a:xfrm>
          <a:prstGeom prst="bentConnector3">
            <a:avLst/>
          </a:prstGeom>
          <a:ln>
            <a:solidFill>
              <a:srgbClr val="8E44AD"/>
            </a:solidFill>
            <a:tailEnd type="triangle"/>
          </a:ln>
        </p:spPr>
        <p:style>
          <a:lnRef idx="1">
            <a:schemeClr val="accent1"/>
          </a:lnRef>
          <a:fillRef idx="0">
            <a:schemeClr val="accent1"/>
          </a:fillRef>
          <a:effectRef idx="0">
            <a:schemeClr val="accent1"/>
          </a:effectRef>
          <a:fontRef idx="minor">
            <a:schemeClr val="tx1"/>
          </a:fontRef>
        </p:style>
      </p:cxnSp>
      <p:cxnSp>
        <p:nvCxnSpPr>
          <p:cNvPr id="31" name="Conector angular 30"/>
          <p:cNvCxnSpPr/>
          <p:nvPr/>
        </p:nvCxnSpPr>
        <p:spPr>
          <a:xfrm rot="10800000">
            <a:off x="3363423" y="816739"/>
            <a:ext cx="2251083" cy="1291277"/>
          </a:xfrm>
          <a:prstGeom prst="bentConnector3">
            <a:avLst/>
          </a:prstGeom>
          <a:ln>
            <a:solidFill>
              <a:srgbClr val="8E44AD"/>
            </a:solidFill>
            <a:tailEnd type="triangle"/>
          </a:ln>
        </p:spPr>
        <p:style>
          <a:lnRef idx="1">
            <a:schemeClr val="accent1"/>
          </a:lnRef>
          <a:fillRef idx="0">
            <a:schemeClr val="accent1"/>
          </a:fillRef>
          <a:effectRef idx="0">
            <a:schemeClr val="accent1"/>
          </a:effectRef>
          <a:fontRef idx="minor">
            <a:schemeClr val="tx1"/>
          </a:fontRef>
        </p:style>
      </p:cxnSp>
      <p:cxnSp>
        <p:nvCxnSpPr>
          <p:cNvPr id="32" name="Conector angular 31"/>
          <p:cNvCxnSpPr/>
          <p:nvPr/>
        </p:nvCxnSpPr>
        <p:spPr>
          <a:xfrm rot="10800000" flipV="1">
            <a:off x="3363514" y="2423816"/>
            <a:ext cx="2270557" cy="1272357"/>
          </a:xfrm>
          <a:prstGeom prst="bentConnector3">
            <a:avLst/>
          </a:prstGeom>
          <a:ln>
            <a:solidFill>
              <a:srgbClr val="8E44AD"/>
            </a:solidFill>
            <a:tailEnd type="triangle"/>
          </a:ln>
        </p:spPr>
        <p:style>
          <a:lnRef idx="1">
            <a:schemeClr val="accent1"/>
          </a:lnRef>
          <a:fillRef idx="0">
            <a:schemeClr val="accent1"/>
          </a:fillRef>
          <a:effectRef idx="0">
            <a:schemeClr val="accent1"/>
          </a:effectRef>
          <a:fontRef idx="minor">
            <a:schemeClr val="tx1"/>
          </a:fontRef>
        </p:style>
      </p:cxnSp>
      <p:sp>
        <p:nvSpPr>
          <p:cNvPr id="50" name="Anillo 49"/>
          <p:cNvSpPr/>
          <p:nvPr/>
        </p:nvSpPr>
        <p:spPr>
          <a:xfrm>
            <a:off x="11481688" y="469519"/>
            <a:ext cx="308529" cy="308529"/>
          </a:xfrm>
          <a:prstGeom prst="donut">
            <a:avLst>
              <a:gd name="adj" fmla="val 2894"/>
            </a:avLst>
          </a:prstGeom>
          <a:solidFill>
            <a:srgbClr val="9B59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dirty="0">
              <a:solidFill>
                <a:schemeClr val="tx1"/>
              </a:solidFill>
            </a:endParaRPr>
          </a:p>
        </p:txBody>
      </p:sp>
      <p:sp>
        <p:nvSpPr>
          <p:cNvPr id="51" name="Rectángulo 50"/>
          <p:cNvSpPr/>
          <p:nvPr/>
        </p:nvSpPr>
        <p:spPr>
          <a:xfrm>
            <a:off x="1279186" y="6243748"/>
            <a:ext cx="10912814" cy="71368"/>
          </a:xfrm>
          <a:prstGeom prst="rect">
            <a:avLst/>
          </a:prstGeom>
          <a:solidFill>
            <a:srgbClr val="9B59B6">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52" name="Rectángulo 51"/>
          <p:cNvSpPr/>
          <p:nvPr/>
        </p:nvSpPr>
        <p:spPr>
          <a:xfrm flipV="1">
            <a:off x="7498078" y="6316863"/>
            <a:ext cx="4693922" cy="54907"/>
          </a:xfrm>
          <a:prstGeom prst="rect">
            <a:avLst/>
          </a:prstGeom>
          <a:solidFill>
            <a:srgbClr val="9B59B6">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8" name="Elipse 7"/>
          <p:cNvSpPr/>
          <p:nvPr/>
        </p:nvSpPr>
        <p:spPr>
          <a:xfrm>
            <a:off x="142951" y="117872"/>
            <a:ext cx="3461565" cy="1939642"/>
          </a:xfrm>
          <a:prstGeom prst="ellipse">
            <a:avLst/>
          </a:prstGeom>
          <a:solidFill>
            <a:srgbClr val="7030A0">
              <a:alpha val="6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lvl="0" indent="-171450">
              <a:buFont typeface="Arial" panose="020B0604020202020204" pitchFamily="34" charset="0"/>
              <a:buChar char="•"/>
            </a:pPr>
            <a:endParaRPr lang="en-AU" sz="1200" dirty="0">
              <a:solidFill>
                <a:prstClr val="black"/>
              </a:solidFill>
              <a:latin typeface="Roboto Condensed" charset="0"/>
              <a:ea typeface="Roboto Condensed" charset="0"/>
              <a:cs typeface="Roboto Condensed" charset="0"/>
            </a:endParaRPr>
          </a:p>
          <a:p>
            <a:pPr lvl="0" algn="ctr"/>
            <a:r>
              <a:rPr lang="en-AU" sz="2000" dirty="0">
                <a:solidFill>
                  <a:schemeClr val="bg1"/>
                </a:solidFill>
                <a:latin typeface="Arial Rounded MT Bold" panose="020F0704030504030204" pitchFamily="34" charset="0"/>
                <a:ea typeface="Roboto Condensed" charset="0"/>
                <a:cs typeface="Roboto Condensed" charset="0"/>
              </a:rPr>
              <a:t>Onsite English Language Centre </a:t>
            </a:r>
            <a:endParaRPr lang="en-GB" sz="2000" dirty="0">
              <a:solidFill>
                <a:schemeClr val="bg1"/>
              </a:solidFill>
              <a:latin typeface="Arial Rounded MT Bold" panose="020F0704030504030204" pitchFamily="34" charset="0"/>
              <a:ea typeface="Roboto Condensed" charset="0"/>
              <a:cs typeface="Roboto Condensed" charset="0"/>
            </a:endParaRPr>
          </a:p>
          <a:p>
            <a:r>
              <a:rPr lang="en-AU" dirty="0">
                <a:solidFill>
                  <a:schemeClr val="bg1"/>
                </a:solidFill>
                <a:latin typeface="Roboto Condensed" charset="0"/>
                <a:ea typeface="Roboto Condensed" charset="0"/>
                <a:cs typeface="Roboto Condensed" charset="0"/>
              </a:rPr>
              <a:t> </a:t>
            </a:r>
            <a:endParaRPr lang="en-GB" dirty="0">
              <a:solidFill>
                <a:schemeClr val="bg1"/>
              </a:solidFill>
              <a:latin typeface="Roboto Condensed" charset="0"/>
              <a:ea typeface="Roboto Condensed" charset="0"/>
              <a:cs typeface="Roboto Condensed" charset="0"/>
            </a:endParaRPr>
          </a:p>
        </p:txBody>
      </p:sp>
      <p:sp>
        <p:nvSpPr>
          <p:cNvPr id="37" name="Elipse 36"/>
          <p:cNvSpPr/>
          <p:nvPr/>
        </p:nvSpPr>
        <p:spPr>
          <a:xfrm>
            <a:off x="8640803" y="180516"/>
            <a:ext cx="3399303" cy="1814354"/>
          </a:xfrm>
          <a:prstGeom prst="ellipse">
            <a:avLst/>
          </a:prstGeom>
          <a:solidFill>
            <a:srgbClr val="7030A0">
              <a:alpha val="61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AU" sz="2000" dirty="0">
                <a:solidFill>
                  <a:schemeClr val="bg1"/>
                </a:solidFill>
                <a:latin typeface="Arial Rounded MT Bold" panose="020F0704030504030204" pitchFamily="34" charset="0"/>
                <a:ea typeface="Roboto Condensed" charset="0"/>
                <a:cs typeface="Roboto Condensed" charset="0"/>
              </a:rPr>
              <a:t>Regular Contact Between School and Parents</a:t>
            </a:r>
            <a:endParaRPr lang="en-GB" sz="2000" dirty="0">
              <a:solidFill>
                <a:schemeClr val="bg1"/>
              </a:solidFill>
              <a:latin typeface="Arial Rounded MT Bold" panose="020F0704030504030204" pitchFamily="34" charset="0"/>
              <a:ea typeface="Roboto Condensed" charset="0"/>
              <a:cs typeface="Roboto Condensed" charset="0"/>
            </a:endParaRPr>
          </a:p>
        </p:txBody>
      </p:sp>
      <p:sp>
        <p:nvSpPr>
          <p:cNvPr id="39" name="Elipse 38"/>
          <p:cNvSpPr/>
          <p:nvPr/>
        </p:nvSpPr>
        <p:spPr>
          <a:xfrm>
            <a:off x="180665" y="2306294"/>
            <a:ext cx="3596828" cy="2017302"/>
          </a:xfrm>
          <a:prstGeom prst="ellipse">
            <a:avLst/>
          </a:prstGeom>
          <a:solidFill>
            <a:srgbClr val="7030A0">
              <a:alpha val="6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marR="0" lvl="0" indent="-171450" algn="ctr" defTabSz="914400" eaLnBrk="1" fontAlgn="auto" latinLnBrk="0" hangingPunct="1">
              <a:lnSpc>
                <a:spcPct val="100000"/>
              </a:lnSpc>
              <a:spcBef>
                <a:spcPts val="0"/>
              </a:spcBef>
              <a:spcAft>
                <a:spcPts val="0"/>
              </a:spcAft>
              <a:buClrTx/>
              <a:buSzTx/>
              <a:buFont typeface="Arial" panose="020B0604020202020204" pitchFamily="34" charset="0"/>
              <a:buNone/>
              <a:tabLst/>
              <a:defRPr/>
            </a:pPr>
            <a:r>
              <a:rPr lang="en-AU" sz="2000" dirty="0">
                <a:solidFill>
                  <a:schemeClr val="bg1"/>
                </a:solidFill>
                <a:latin typeface="Arial Rounded MT Bold" panose="020F0704030504030204" pitchFamily="34" charset="0"/>
                <a:ea typeface="Roboto Condensed" charset="0"/>
                <a:cs typeface="Roboto Condensed" charset="0"/>
              </a:rPr>
              <a:t>Regular Home Visits </a:t>
            </a:r>
          </a:p>
        </p:txBody>
      </p:sp>
      <p:sp>
        <p:nvSpPr>
          <p:cNvPr id="19" name="Elipse 38"/>
          <p:cNvSpPr/>
          <p:nvPr/>
        </p:nvSpPr>
        <p:spPr>
          <a:xfrm>
            <a:off x="8514754" y="2445384"/>
            <a:ext cx="3596828" cy="1867727"/>
          </a:xfrm>
          <a:prstGeom prst="ellipse">
            <a:avLst/>
          </a:prstGeom>
          <a:solidFill>
            <a:srgbClr val="7030A0">
              <a:alpha val="5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marR="0" lvl="0" indent="-171450" algn="ctr" defTabSz="914400" eaLnBrk="1" fontAlgn="auto" latinLnBrk="0" hangingPunct="1">
              <a:lnSpc>
                <a:spcPct val="100000"/>
              </a:lnSpc>
              <a:spcBef>
                <a:spcPts val="0"/>
              </a:spcBef>
              <a:spcAft>
                <a:spcPts val="0"/>
              </a:spcAft>
              <a:buClrTx/>
              <a:buSzTx/>
              <a:buFont typeface="Arial" panose="020B0604020202020204" pitchFamily="34" charset="0"/>
              <a:buNone/>
              <a:tabLst/>
              <a:defRPr/>
            </a:pPr>
            <a:r>
              <a:rPr lang="en-AU" sz="2000" b="1" dirty="0">
                <a:solidFill>
                  <a:srgbClr val="7030A0"/>
                </a:solidFill>
                <a:latin typeface="Roboto Condensed" charset="0"/>
                <a:ea typeface="Roboto Condensed" charset="0"/>
                <a:cs typeface="Roboto Condensed" charset="0"/>
              </a:rPr>
              <a:t> </a:t>
            </a:r>
            <a:r>
              <a:rPr lang="en-AU" sz="2000" dirty="0">
                <a:solidFill>
                  <a:schemeClr val="bg1"/>
                </a:solidFill>
                <a:latin typeface="Arial Rounded MT Bold" panose="020F0704030504030204" pitchFamily="34" charset="0"/>
                <a:ea typeface="Roboto Condensed" charset="0"/>
                <a:cs typeface="Roboto Condensed" charset="0"/>
              </a:rPr>
              <a:t>Homestay Matching </a:t>
            </a:r>
          </a:p>
        </p:txBody>
      </p:sp>
      <p:sp>
        <p:nvSpPr>
          <p:cNvPr id="21" name="Rectángulo 10"/>
          <p:cNvSpPr/>
          <p:nvPr/>
        </p:nvSpPr>
        <p:spPr>
          <a:xfrm>
            <a:off x="0" y="4330484"/>
            <a:ext cx="12206494" cy="2302852"/>
          </a:xfrm>
          <a:prstGeom prst="rect">
            <a:avLst/>
          </a:prstGeom>
          <a:solidFill>
            <a:srgbClr val="9B59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VE" sz="3200" b="1" dirty="0">
                <a:latin typeface="Arial Rounded MT Bold" panose="020F0704030504030204" pitchFamily="34" charset="0"/>
                <a:ea typeface="Roboto Condensed" charset="0"/>
                <a:cs typeface="Roboto Condensed" charset="0"/>
              </a:rPr>
              <a:t>McClelland College </a:t>
            </a:r>
          </a:p>
          <a:p>
            <a:pPr algn="ctr"/>
            <a:r>
              <a:rPr lang="es-VE" sz="2150" dirty="0">
                <a:latin typeface="Arial Rounded MT Bold" panose="020F0704030504030204" pitchFamily="34" charset="0"/>
              </a:rPr>
              <a:t>We match our homestay families with the needs and interests of our International </a:t>
            </a:r>
            <a:r>
              <a:rPr lang="es-VE" sz="2150" dirty="0" err="1">
                <a:latin typeface="Arial Rounded MT Bold" panose="020F0704030504030204" pitchFamily="34" charset="0"/>
              </a:rPr>
              <a:t>Students</a:t>
            </a:r>
            <a:endParaRPr lang="es-VE" sz="2150" dirty="0">
              <a:latin typeface="Arial Rounded MT Bold" panose="020F0704030504030204" pitchFamily="34" charset="0"/>
            </a:endParaRPr>
          </a:p>
          <a:p>
            <a:pPr algn="ctr"/>
            <a:r>
              <a:rPr lang="es-VE" sz="2150" dirty="0" err="1">
                <a:latin typeface="Arial Rounded MT Bold" panose="020F0704030504030204" pitchFamily="34" charset="0"/>
              </a:rPr>
              <a:t>We</a:t>
            </a:r>
            <a:r>
              <a:rPr lang="es-VE" sz="2150" dirty="0">
                <a:latin typeface="Arial Rounded MT Bold" panose="020F0704030504030204" pitchFamily="34" charset="0"/>
              </a:rPr>
              <a:t> </a:t>
            </a:r>
            <a:r>
              <a:rPr lang="es-VE" sz="2150" dirty="0" err="1">
                <a:latin typeface="Arial Rounded MT Bold" panose="020F0704030504030204" pitchFamily="34" charset="0"/>
              </a:rPr>
              <a:t>also</a:t>
            </a:r>
            <a:r>
              <a:rPr lang="es-VE" sz="2150" dirty="0">
                <a:latin typeface="Arial Rounded MT Bold" panose="020F0704030504030204" pitchFamily="34" charset="0"/>
              </a:rPr>
              <a:t> </a:t>
            </a:r>
            <a:r>
              <a:rPr lang="es-VE" sz="2150" dirty="0" err="1">
                <a:latin typeface="Arial Rounded MT Bold" panose="020F0704030504030204" pitchFamily="34" charset="0"/>
              </a:rPr>
              <a:t>have</a:t>
            </a:r>
            <a:r>
              <a:rPr lang="es-VE" sz="2150" dirty="0">
                <a:latin typeface="Arial Rounded MT Bold" panose="020F0704030504030204" pitchFamily="34" charset="0"/>
              </a:rPr>
              <a:t> </a:t>
            </a:r>
            <a:r>
              <a:rPr lang="es-VE" sz="2150" dirty="0" err="1">
                <a:latin typeface="Arial Rounded MT Bold" panose="020F0704030504030204" pitchFamily="34" charset="0"/>
              </a:rPr>
              <a:t>an</a:t>
            </a:r>
            <a:r>
              <a:rPr lang="es-VE" sz="2150" dirty="0">
                <a:latin typeface="Arial Rounded MT Bold" panose="020F0704030504030204" pitchFamily="34" charset="0"/>
              </a:rPr>
              <a:t> </a:t>
            </a:r>
            <a:r>
              <a:rPr lang="es-VE" sz="2150" dirty="0" err="1">
                <a:latin typeface="Arial Rounded MT Bold" panose="020F0704030504030204" pitchFamily="34" charset="0"/>
              </a:rPr>
              <a:t>onsite</a:t>
            </a:r>
            <a:r>
              <a:rPr lang="es-VE" sz="2150" dirty="0">
                <a:latin typeface="Arial Rounded MT Bold" panose="020F0704030504030204" pitchFamily="34" charset="0"/>
              </a:rPr>
              <a:t> English </a:t>
            </a:r>
            <a:r>
              <a:rPr lang="es-VE" sz="2150" dirty="0" err="1">
                <a:latin typeface="Arial Rounded MT Bold" panose="020F0704030504030204" pitchFamily="34" charset="0"/>
              </a:rPr>
              <a:t>Language</a:t>
            </a:r>
            <a:r>
              <a:rPr lang="es-VE" sz="2150" dirty="0">
                <a:latin typeface="Arial Rounded MT Bold" panose="020F0704030504030204" pitchFamily="34" charset="0"/>
              </a:rPr>
              <a:t> Centre </a:t>
            </a:r>
            <a:r>
              <a:rPr lang="es-VE" sz="2150" dirty="0" err="1">
                <a:latin typeface="Arial Rounded MT Bold" panose="020F0704030504030204" pitchFamily="34" charset="0"/>
              </a:rPr>
              <a:t>to</a:t>
            </a:r>
            <a:r>
              <a:rPr lang="es-VE" sz="2150" dirty="0">
                <a:latin typeface="Arial Rounded MT Bold" panose="020F0704030504030204" pitchFamily="34" charset="0"/>
              </a:rPr>
              <a:t> </a:t>
            </a:r>
            <a:r>
              <a:rPr lang="es-VE" sz="2150" dirty="0" err="1">
                <a:latin typeface="Arial Rounded MT Bold" panose="020F0704030504030204" pitchFamily="34" charset="0"/>
              </a:rPr>
              <a:t>support</a:t>
            </a:r>
            <a:r>
              <a:rPr lang="es-VE" sz="2150" dirty="0">
                <a:latin typeface="Arial Rounded MT Bold" panose="020F0704030504030204" pitchFamily="34" charset="0"/>
              </a:rPr>
              <a:t> </a:t>
            </a:r>
            <a:r>
              <a:rPr lang="es-VE" sz="2150" dirty="0" err="1">
                <a:latin typeface="Arial Rounded MT Bold" panose="020F0704030504030204" pitchFamily="34" charset="0"/>
              </a:rPr>
              <a:t>students</a:t>
            </a:r>
            <a:r>
              <a:rPr lang="es-VE" sz="2150" dirty="0">
                <a:latin typeface="Arial Rounded MT Bold" panose="020F0704030504030204" pitchFamily="34" charset="0"/>
              </a:rPr>
              <a:t> </a:t>
            </a:r>
            <a:r>
              <a:rPr lang="es-VE" sz="2150" dirty="0" err="1">
                <a:latin typeface="Arial Rounded MT Bold" panose="020F0704030504030204" pitchFamily="34" charset="0"/>
              </a:rPr>
              <a:t>for</a:t>
            </a:r>
            <a:r>
              <a:rPr lang="es-VE" sz="2150" dirty="0">
                <a:latin typeface="Arial Rounded MT Bold" panose="020F0704030504030204" pitchFamily="34" charset="0"/>
              </a:rPr>
              <a:t> VCE</a:t>
            </a:r>
          </a:p>
        </p:txBody>
      </p:sp>
    </p:spTree>
    <p:extLst>
      <p:ext uri="{BB962C8B-B14F-4D97-AF65-F5344CB8AC3E}">
        <p14:creationId xmlns:p14="http://schemas.microsoft.com/office/powerpoint/2010/main" val="6356286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2000">
        <p15:prstTrans prst="drape"/>
      </p:transition>
    </mc:Choice>
    <mc:Fallback xmlns="">
      <p:transition spd="slow" advClick="0" advTm="2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535"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3" fill="hold" display="0">
                  <p:stCondLst>
                    <p:cond delay="indefinite"/>
                  </p:stCondLst>
                </p:cTn>
                <p:tgtEl>
                  <p:spTgt spid="9"/>
                </p:tgtEl>
              </p:cMediaNode>
            </p:video>
            <p:seq concurrent="1" nextAc="seek">
              <p:cTn id="24" restart="whenNotActive" fill="hold" evtFilter="cancelBubble" nodeType="interactiveSeq">
                <p:stCondLst>
                  <p:cond evt="onClick" delay="0">
                    <p:tgtEl>
                      <p:spTgt spid="9"/>
                    </p:tgtEl>
                  </p:cond>
                </p:stCondLst>
                <p:endSync evt="end" delay="0">
                  <p:rtn val="all"/>
                </p:endSync>
                <p:childTnLst>
                  <p:par>
                    <p:cTn id="25" fill="hold">
                      <p:stCondLst>
                        <p:cond delay="0"/>
                      </p:stCondLst>
                      <p:childTnLst>
                        <p:par>
                          <p:cTn id="26" fill="hold">
                            <p:stCondLst>
                              <p:cond delay="0"/>
                            </p:stCondLst>
                            <p:childTnLst>
                              <p:par>
                                <p:cTn id="27" presetID="2" presetClass="mediacall" presetSubtype="0" fill="hold" nodeType="clickEffect">
                                  <p:stCondLst>
                                    <p:cond delay="0"/>
                                  </p:stCondLst>
                                  <p:childTnLst>
                                    <p:cmd type="call" cmd="togglePause">
                                      <p:cBhvr>
                                        <p:cTn id="28" dur="1" fill="hold"/>
                                        <p:tgtEl>
                                          <p:spTgt spid="9"/>
                                        </p:tgtEl>
                                      </p:cBhvr>
                                    </p:cmd>
                                  </p:childTnLst>
                                </p:cTn>
                              </p:par>
                            </p:childTnLst>
                          </p:cTn>
                        </p:par>
                      </p:childTnLst>
                    </p:cTn>
                  </p:par>
                </p:childTnLst>
              </p:cTn>
              <p:nextCondLst>
                <p:cond evt="onClick" delay="0">
                  <p:tgtEl>
                    <p:spTgt spid="9"/>
                  </p:tgtEl>
                </p:cond>
              </p:nextCondLst>
            </p:seq>
          </p:childTnLst>
        </p:cTn>
      </p:par>
    </p:tnLst>
    <p:bldLst>
      <p:bldP spid="8" grpId="0" animBg="1"/>
      <p:bldP spid="37" grpId="0" animBg="1"/>
      <p:bldP spid="39" grpId="0" animBg="1"/>
      <p:bldP spid="19" grpId="0" animBg="1"/>
    </p:bld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4950</TotalTime>
  <Words>251</Words>
  <Application>Microsoft Office PowerPoint</Application>
  <PresentationFormat>Widescreen</PresentationFormat>
  <Paragraphs>47</Paragraphs>
  <Slides>12</Slides>
  <Notes>0</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vt:i4>
      </vt:variant>
    </vt:vector>
  </HeadingPairs>
  <TitlesOfParts>
    <vt:vector size="19" baseType="lpstr">
      <vt:lpstr>Arial</vt:lpstr>
      <vt:lpstr>Arial Rounded MT Bold</vt:lpstr>
      <vt:lpstr>Calibri</vt:lpstr>
      <vt:lpstr>Calibri Light</vt:lpstr>
      <vt:lpstr>Roboto Condensed</vt:lpstr>
      <vt:lpstr>Source Sans Pro Light</vt:lpstr>
      <vt:lpstr>Tema de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Jean Guevara</dc:creator>
  <cp:lastModifiedBy>Chris Tyson</cp:lastModifiedBy>
  <cp:revision>107</cp:revision>
  <dcterms:created xsi:type="dcterms:W3CDTF">2014-09-26T19:27:57Z</dcterms:created>
  <dcterms:modified xsi:type="dcterms:W3CDTF">2025-03-26T21:53:18Z</dcterms:modified>
</cp:coreProperties>
</file>